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7" r:id="rId1"/>
  </p:sldMasterIdLst>
  <p:notesMasterIdLst>
    <p:notesMasterId r:id="rId62"/>
  </p:notesMasterIdLst>
  <p:handoutMasterIdLst>
    <p:handoutMasterId r:id="rId63"/>
  </p:handoutMasterIdLst>
  <p:sldIdLst>
    <p:sldId id="256" r:id="rId2"/>
    <p:sldId id="393" r:id="rId3"/>
    <p:sldId id="413" r:id="rId4"/>
    <p:sldId id="324" r:id="rId5"/>
    <p:sldId id="320" r:id="rId6"/>
    <p:sldId id="331" r:id="rId7"/>
    <p:sldId id="323" r:id="rId8"/>
    <p:sldId id="327" r:id="rId9"/>
    <p:sldId id="414" r:id="rId10"/>
    <p:sldId id="385" r:id="rId11"/>
    <p:sldId id="334" r:id="rId12"/>
    <p:sldId id="420" r:id="rId13"/>
    <p:sldId id="392" r:id="rId14"/>
    <p:sldId id="339" r:id="rId15"/>
    <p:sldId id="390" r:id="rId16"/>
    <p:sldId id="340" r:id="rId17"/>
    <p:sldId id="342" r:id="rId18"/>
    <p:sldId id="343" r:id="rId19"/>
    <p:sldId id="394" r:id="rId20"/>
    <p:sldId id="410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412" r:id="rId32"/>
    <p:sldId id="362" r:id="rId33"/>
    <p:sldId id="363" r:id="rId34"/>
    <p:sldId id="364" r:id="rId35"/>
    <p:sldId id="367" r:id="rId36"/>
    <p:sldId id="369" r:id="rId37"/>
    <p:sldId id="370" r:id="rId38"/>
    <p:sldId id="391" r:id="rId39"/>
    <p:sldId id="415" r:id="rId40"/>
    <p:sldId id="416" r:id="rId41"/>
    <p:sldId id="422" r:id="rId42"/>
    <p:sldId id="417" r:id="rId43"/>
    <p:sldId id="418" r:id="rId44"/>
    <p:sldId id="424" r:id="rId45"/>
    <p:sldId id="423" r:id="rId46"/>
    <p:sldId id="426" r:id="rId47"/>
    <p:sldId id="425" r:id="rId48"/>
    <p:sldId id="427" r:id="rId49"/>
    <p:sldId id="419" r:id="rId50"/>
    <p:sldId id="372" r:id="rId51"/>
    <p:sldId id="428" r:id="rId52"/>
    <p:sldId id="373" r:id="rId53"/>
    <p:sldId id="375" r:id="rId54"/>
    <p:sldId id="376" r:id="rId55"/>
    <p:sldId id="380" r:id="rId56"/>
    <p:sldId id="429" r:id="rId57"/>
    <p:sldId id="430" r:id="rId58"/>
    <p:sldId id="399" r:id="rId59"/>
    <p:sldId id="400" r:id="rId60"/>
    <p:sldId id="401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068" autoAdjust="0"/>
    <p:restoredTop sz="94181" autoAdjust="0"/>
  </p:normalViewPr>
  <p:slideViewPr>
    <p:cSldViewPr snapToGrid="0" snapToObjects="1">
      <p:cViewPr varScale="1">
        <p:scale>
          <a:sx n="66" d="100"/>
          <a:sy n="66" d="100"/>
        </p:scale>
        <p:origin x="192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1" Type="http://schemas.openxmlformats.org/officeDocument/2006/relationships/image" Target="../media/image4.jpeg"/><Relationship Id="rId2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image" Target="../media/image11.png"/><Relationship Id="rId2" Type="http://schemas.openxmlformats.org/officeDocument/2006/relationships/image" Target="../media/image1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image" Target="../media/image30.png"/><Relationship Id="rId2" Type="http://schemas.openxmlformats.org/officeDocument/2006/relationships/image" Target="../media/image3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image" Target="../media/image30.png"/><Relationship Id="rId2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1" Type="http://schemas.openxmlformats.org/officeDocument/2006/relationships/image" Target="../media/image4.jpeg"/><Relationship Id="rId2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image" Target="../media/image11.png"/><Relationship Id="rId2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image" Target="../media/image30.png"/><Relationship Id="rId2" Type="http://schemas.openxmlformats.org/officeDocument/2006/relationships/image" Target="../media/image3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image" Target="../media/image30.png"/><Relationship Id="rId2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F015BE-7B19-8848-BBAB-7EE228D2621C}" type="doc">
      <dgm:prSet loTypeId="urn:microsoft.com/office/officeart/2009/layout/CirclePicture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529914-0220-0D4D-B38A-D0B119DEE3A8}">
      <dgm:prSet phldrT="[Text]" custT="1"/>
      <dgm:spPr/>
      <dgm:t>
        <a:bodyPr/>
        <a:lstStyle/>
        <a:p>
          <a:r>
            <a:rPr lang="en-US" sz="1400" smtClean="0"/>
            <a:t>Allen </a:t>
          </a:r>
          <a:r>
            <a:rPr lang="en-US" sz="1400" err="1" smtClean="0"/>
            <a:t>Malony</a:t>
          </a:r>
          <a:r>
            <a:rPr lang="en-US" sz="1400" smtClean="0"/>
            <a:t> (CEO)</a:t>
          </a:r>
          <a:endParaRPr lang="en-US" sz="1400"/>
        </a:p>
      </dgm:t>
    </dgm:pt>
    <dgm:pt modelId="{12EA9E24-797D-B74E-BF08-C6955E3DD8C5}" type="parTrans" cxnId="{A3636B92-84FD-E34D-933E-8FDB9DB87F0D}">
      <dgm:prSet/>
      <dgm:spPr/>
      <dgm:t>
        <a:bodyPr/>
        <a:lstStyle/>
        <a:p>
          <a:endParaRPr lang="en-US" sz="2000"/>
        </a:p>
      </dgm:t>
    </dgm:pt>
    <dgm:pt modelId="{3A778262-EB22-A046-82B8-3B81EAE8F179}" type="sibTrans" cxnId="{A3636B92-84FD-E34D-933E-8FDB9DB87F0D}">
      <dgm:prSet/>
      <dgm:spPr/>
      <dgm:t>
        <a:bodyPr/>
        <a:lstStyle/>
        <a:p>
          <a:endParaRPr lang="en-US" sz="2000"/>
        </a:p>
      </dgm:t>
    </dgm:pt>
    <dgm:pt modelId="{FAA581DA-D76F-484C-A6B1-A02A786054AB}">
      <dgm:prSet phldrT="[Text]" custT="1"/>
      <dgm:spPr/>
      <dgm:t>
        <a:bodyPr/>
        <a:lstStyle/>
        <a:p>
          <a:r>
            <a:rPr lang="en-US" sz="1400" smtClean="0"/>
            <a:t>Sameer </a:t>
          </a:r>
          <a:r>
            <a:rPr lang="en-US" sz="1400" err="1" smtClean="0"/>
            <a:t>Shende</a:t>
          </a:r>
          <a:r>
            <a:rPr lang="en-US" sz="1400" smtClean="0"/>
            <a:t> (President)</a:t>
          </a:r>
          <a:endParaRPr lang="en-US" sz="1400"/>
        </a:p>
      </dgm:t>
    </dgm:pt>
    <dgm:pt modelId="{471C5044-AA73-5043-8549-9BDB78F8D582}" type="parTrans" cxnId="{A390858C-5B2E-A342-94E7-8BB617238FDF}">
      <dgm:prSet/>
      <dgm:spPr/>
      <dgm:t>
        <a:bodyPr/>
        <a:lstStyle/>
        <a:p>
          <a:endParaRPr lang="en-US" sz="2000"/>
        </a:p>
      </dgm:t>
    </dgm:pt>
    <dgm:pt modelId="{8FA9B2B9-F8A9-B745-9482-35FA22EA3826}" type="sibTrans" cxnId="{A390858C-5B2E-A342-94E7-8BB617238FDF}">
      <dgm:prSet/>
      <dgm:spPr/>
      <dgm:t>
        <a:bodyPr/>
        <a:lstStyle/>
        <a:p>
          <a:endParaRPr lang="en-US" sz="2000"/>
        </a:p>
      </dgm:t>
    </dgm:pt>
    <dgm:pt modelId="{8F62A151-1F50-FF4D-BCF3-14CBC1032711}">
      <dgm:prSet phldrT="[Text]" custT="1"/>
      <dgm:spPr/>
      <dgm:t>
        <a:bodyPr/>
        <a:lstStyle/>
        <a:p>
          <a:r>
            <a:rPr lang="en-US" sz="1400" smtClean="0"/>
            <a:t>John Linford</a:t>
          </a:r>
          <a:endParaRPr lang="en-US" sz="1400"/>
        </a:p>
      </dgm:t>
    </dgm:pt>
    <dgm:pt modelId="{D3923677-ECAC-094E-8082-D6009E8D59BA}" type="parTrans" cxnId="{2290996F-C793-C941-BDF0-0DF1A4562CC3}">
      <dgm:prSet/>
      <dgm:spPr/>
      <dgm:t>
        <a:bodyPr/>
        <a:lstStyle/>
        <a:p>
          <a:endParaRPr lang="en-US" sz="2000"/>
        </a:p>
      </dgm:t>
    </dgm:pt>
    <dgm:pt modelId="{C0A09FF6-0DDE-4A4B-BFD9-00413C885D11}" type="sibTrans" cxnId="{2290996F-C793-C941-BDF0-0DF1A4562CC3}">
      <dgm:prSet/>
      <dgm:spPr/>
      <dgm:t>
        <a:bodyPr/>
        <a:lstStyle/>
        <a:p>
          <a:endParaRPr lang="en-US" sz="2000"/>
        </a:p>
      </dgm:t>
    </dgm:pt>
    <dgm:pt modelId="{B6D1CC3C-9B5F-1747-B3F9-544BF379CAFD}">
      <dgm:prSet phldrT="[Text]" custT="1"/>
      <dgm:spPr/>
      <dgm:t>
        <a:bodyPr/>
        <a:lstStyle/>
        <a:p>
          <a:r>
            <a:rPr lang="en-US" sz="1400" smtClean="0"/>
            <a:t>Jean-Baptiste </a:t>
          </a:r>
          <a:r>
            <a:rPr lang="en-US" sz="1400" err="1" smtClean="0"/>
            <a:t>Besnard</a:t>
          </a:r>
          <a:endParaRPr lang="en-US" sz="1400"/>
        </a:p>
      </dgm:t>
    </dgm:pt>
    <dgm:pt modelId="{CA3896FC-BB4D-914D-8155-F2EF79B1603B}" type="parTrans" cxnId="{3FFB28DA-F292-934A-8508-2E2A8DE831E2}">
      <dgm:prSet/>
      <dgm:spPr/>
      <dgm:t>
        <a:bodyPr/>
        <a:lstStyle/>
        <a:p>
          <a:endParaRPr lang="en-US" sz="2000"/>
        </a:p>
      </dgm:t>
    </dgm:pt>
    <dgm:pt modelId="{B57E47DF-DD90-2344-A5BC-60942558A8A9}" type="sibTrans" cxnId="{3FFB28DA-F292-934A-8508-2E2A8DE831E2}">
      <dgm:prSet/>
      <dgm:spPr/>
      <dgm:t>
        <a:bodyPr/>
        <a:lstStyle/>
        <a:p>
          <a:endParaRPr lang="en-US" sz="2000"/>
        </a:p>
      </dgm:t>
    </dgm:pt>
    <dgm:pt modelId="{BF8F4E45-AE8C-2841-9CFB-4E92E2AB0D55}">
      <dgm:prSet phldrT="[Text]" custT="1"/>
      <dgm:spPr/>
      <dgm:t>
        <a:bodyPr/>
        <a:lstStyle/>
        <a:p>
          <a:r>
            <a:rPr lang="en-US" sz="1400" err="1" smtClean="0"/>
            <a:t>Srinath</a:t>
          </a:r>
          <a:r>
            <a:rPr lang="en-US" sz="1400" smtClean="0"/>
            <a:t> </a:t>
          </a:r>
          <a:r>
            <a:rPr lang="en-US" sz="1400" err="1" smtClean="0"/>
            <a:t>Vadlamani</a:t>
          </a:r>
          <a:endParaRPr lang="en-US" sz="1400"/>
        </a:p>
      </dgm:t>
    </dgm:pt>
    <dgm:pt modelId="{4B551528-9A21-324C-9E97-DEEACB09B1CF}" type="parTrans" cxnId="{967B3E6E-65B3-8E4D-9CE7-581119473C5C}">
      <dgm:prSet/>
      <dgm:spPr/>
      <dgm:t>
        <a:bodyPr/>
        <a:lstStyle/>
        <a:p>
          <a:endParaRPr lang="en-US" sz="2000"/>
        </a:p>
      </dgm:t>
    </dgm:pt>
    <dgm:pt modelId="{BEEBAA80-C3A8-E549-AFA9-9C3D39136F92}" type="sibTrans" cxnId="{967B3E6E-65B3-8E4D-9CE7-581119473C5C}">
      <dgm:prSet/>
      <dgm:spPr/>
      <dgm:t>
        <a:bodyPr/>
        <a:lstStyle/>
        <a:p>
          <a:endParaRPr lang="en-US" sz="2000"/>
        </a:p>
      </dgm:t>
    </dgm:pt>
    <dgm:pt modelId="{94E21AFB-1652-4A47-8D63-1939A35A428C}">
      <dgm:prSet phldrT="[Text]" custT="1"/>
      <dgm:spPr/>
      <dgm:t>
        <a:bodyPr/>
        <a:lstStyle/>
        <a:p>
          <a:r>
            <a:rPr lang="en-US" sz="1400" smtClean="0"/>
            <a:t>Wyatt Spear</a:t>
          </a:r>
          <a:endParaRPr lang="en-US" sz="1400"/>
        </a:p>
      </dgm:t>
    </dgm:pt>
    <dgm:pt modelId="{47A3100E-3990-DD44-90E8-0F8979F63D0C}" type="parTrans" cxnId="{8F38374A-666C-184B-96C9-00DE3D95C212}">
      <dgm:prSet/>
      <dgm:spPr/>
      <dgm:t>
        <a:bodyPr/>
        <a:lstStyle/>
        <a:p>
          <a:endParaRPr lang="en-US" sz="2000"/>
        </a:p>
      </dgm:t>
    </dgm:pt>
    <dgm:pt modelId="{864BED8B-F5F4-EE47-A9F8-0A48F29D2FFE}" type="sibTrans" cxnId="{8F38374A-666C-184B-96C9-00DE3D95C212}">
      <dgm:prSet/>
      <dgm:spPr/>
      <dgm:t>
        <a:bodyPr/>
        <a:lstStyle/>
        <a:p>
          <a:endParaRPr lang="en-US" sz="2000"/>
        </a:p>
      </dgm:t>
    </dgm:pt>
    <dgm:pt modelId="{A8C2FCCB-6359-2D47-B5F1-E8CD0ED0962C}">
      <dgm:prSet phldrT="[Text]" custT="1"/>
      <dgm:spPr/>
      <dgm:t>
        <a:bodyPr/>
        <a:lstStyle/>
        <a:p>
          <a:r>
            <a:rPr lang="en-US" sz="1400" smtClean="0"/>
            <a:t>Kevin Huck</a:t>
          </a:r>
          <a:endParaRPr lang="en-US" sz="1400"/>
        </a:p>
      </dgm:t>
    </dgm:pt>
    <dgm:pt modelId="{855203B4-4C45-414E-87F1-C5EEED34E134}" type="parTrans" cxnId="{49076670-0823-9F4B-A4FA-2E6F3673ACE0}">
      <dgm:prSet/>
      <dgm:spPr/>
      <dgm:t>
        <a:bodyPr/>
        <a:lstStyle/>
        <a:p>
          <a:endParaRPr lang="en-US" sz="2000"/>
        </a:p>
      </dgm:t>
    </dgm:pt>
    <dgm:pt modelId="{4BF699A1-5167-DD42-BBC1-88E6EF41C770}" type="sibTrans" cxnId="{49076670-0823-9F4B-A4FA-2E6F3673ACE0}">
      <dgm:prSet/>
      <dgm:spPr/>
      <dgm:t>
        <a:bodyPr/>
        <a:lstStyle/>
        <a:p>
          <a:endParaRPr lang="en-US" sz="2000"/>
        </a:p>
      </dgm:t>
    </dgm:pt>
    <dgm:pt modelId="{A3F33F2F-0EFE-734C-B6F1-9223F58E5F3A}" type="pres">
      <dgm:prSet presAssocID="{80F015BE-7B19-8848-BBAB-7EE228D2621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2EA77C8-35C0-3C4A-B316-4468CB833811}" type="pres">
      <dgm:prSet presAssocID="{36529914-0220-0D4D-B38A-D0B119DEE3A8}" presName="hierRoot1" presStyleCnt="0"/>
      <dgm:spPr/>
    </dgm:pt>
    <dgm:pt modelId="{2A59F464-404B-A643-BF53-4667BCC8A873}" type="pres">
      <dgm:prSet presAssocID="{36529914-0220-0D4D-B38A-D0B119DEE3A8}" presName="composite" presStyleCnt="0"/>
      <dgm:spPr/>
    </dgm:pt>
    <dgm:pt modelId="{D373A40C-A900-154D-8155-6E67BB688F51}" type="pres">
      <dgm:prSet presAssocID="{36529914-0220-0D4D-B38A-D0B119DEE3A8}" presName="image" presStyleLbl="node0" presStyleIdx="0" presStyleCnt="2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10FF3E-9390-7D4A-9BDE-9A89922DCAB7}" type="pres">
      <dgm:prSet presAssocID="{36529914-0220-0D4D-B38A-D0B119DEE3A8}" presName="text" presStyleLbl="revTx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1A0835-F451-2644-9898-023D63C27F24}" type="pres">
      <dgm:prSet presAssocID="{36529914-0220-0D4D-B38A-D0B119DEE3A8}" presName="hierChild2" presStyleCnt="0"/>
      <dgm:spPr/>
    </dgm:pt>
    <dgm:pt modelId="{1356BBAF-2080-374D-A02A-E6BE3E7F8DA4}" type="pres">
      <dgm:prSet presAssocID="{FAA581DA-D76F-484C-A6B1-A02A786054AB}" presName="hierRoot1" presStyleCnt="0"/>
      <dgm:spPr/>
    </dgm:pt>
    <dgm:pt modelId="{39496611-8515-C745-AED3-B3E5DF06C177}" type="pres">
      <dgm:prSet presAssocID="{FAA581DA-D76F-484C-A6B1-A02A786054AB}" presName="composite" presStyleCnt="0"/>
      <dgm:spPr/>
    </dgm:pt>
    <dgm:pt modelId="{9857F145-6D76-AD4A-B721-36CAFF1F6FF9}" type="pres">
      <dgm:prSet presAssocID="{FAA581DA-D76F-484C-A6B1-A02A786054AB}" presName="image" presStyleLbl="node0" presStyleIdx="1" presStyleCnt="2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5A99787-D59D-EF4C-A938-096A321CCD64}" type="pres">
      <dgm:prSet presAssocID="{FAA581DA-D76F-484C-A6B1-A02A786054AB}" presName="text" presStyleLbl="revTx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A8017F-9DB6-4840-AE4C-416600C24924}" type="pres">
      <dgm:prSet presAssocID="{FAA581DA-D76F-484C-A6B1-A02A786054AB}" presName="hierChild2" presStyleCnt="0"/>
      <dgm:spPr/>
    </dgm:pt>
    <dgm:pt modelId="{B54E6385-CD47-9940-8BD5-AABA4588C0FC}" type="pres">
      <dgm:prSet presAssocID="{D3923677-ECAC-094E-8082-D6009E8D59BA}" presName="Name10" presStyleLbl="parChTrans1D2" presStyleIdx="0" presStyleCnt="5"/>
      <dgm:spPr/>
      <dgm:t>
        <a:bodyPr/>
        <a:lstStyle/>
        <a:p>
          <a:endParaRPr lang="en-US"/>
        </a:p>
      </dgm:t>
    </dgm:pt>
    <dgm:pt modelId="{191ABB6E-04EF-484B-B044-597A86720B7B}" type="pres">
      <dgm:prSet presAssocID="{8F62A151-1F50-FF4D-BCF3-14CBC1032711}" presName="hierRoot2" presStyleCnt="0"/>
      <dgm:spPr/>
    </dgm:pt>
    <dgm:pt modelId="{31470876-F3C9-7249-8743-0C54FFDCA969}" type="pres">
      <dgm:prSet presAssocID="{8F62A151-1F50-FF4D-BCF3-14CBC1032711}" presName="composite2" presStyleCnt="0"/>
      <dgm:spPr/>
    </dgm:pt>
    <dgm:pt modelId="{114CF62E-1ADD-6343-9D57-E8516E07E582}" type="pres">
      <dgm:prSet presAssocID="{8F62A151-1F50-FF4D-BCF3-14CBC1032711}" presName="image2" presStyleLbl="node2" presStyleIdx="0" presStyleCnt="5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7C18E7B-D1C9-2D47-AC76-C478DA52424D}" type="pres">
      <dgm:prSet presAssocID="{8F62A151-1F50-FF4D-BCF3-14CBC1032711}" presName="text2" presStyleLbl="revTx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166C00-8AA7-004F-84C8-5EE6279D2E1F}" type="pres">
      <dgm:prSet presAssocID="{8F62A151-1F50-FF4D-BCF3-14CBC1032711}" presName="hierChild3" presStyleCnt="0"/>
      <dgm:spPr/>
    </dgm:pt>
    <dgm:pt modelId="{949DAA83-9FD7-334C-B2FE-FE9CAA4EED2E}" type="pres">
      <dgm:prSet presAssocID="{4B551528-9A21-324C-9E97-DEEACB09B1CF}" presName="Name10" presStyleLbl="parChTrans1D2" presStyleIdx="1" presStyleCnt="5"/>
      <dgm:spPr/>
      <dgm:t>
        <a:bodyPr/>
        <a:lstStyle/>
        <a:p>
          <a:endParaRPr lang="en-US"/>
        </a:p>
      </dgm:t>
    </dgm:pt>
    <dgm:pt modelId="{9703F777-00F6-E94D-9C60-C804A2ADCBD2}" type="pres">
      <dgm:prSet presAssocID="{BF8F4E45-AE8C-2841-9CFB-4E92E2AB0D55}" presName="hierRoot2" presStyleCnt="0"/>
      <dgm:spPr/>
    </dgm:pt>
    <dgm:pt modelId="{81E75CAE-2A46-A347-90ED-E9BE6811C176}" type="pres">
      <dgm:prSet presAssocID="{BF8F4E45-AE8C-2841-9CFB-4E92E2AB0D55}" presName="composite2" presStyleCnt="0"/>
      <dgm:spPr/>
    </dgm:pt>
    <dgm:pt modelId="{2E2F6AF6-AE8F-094E-A4BF-0F30360E2A15}" type="pres">
      <dgm:prSet presAssocID="{BF8F4E45-AE8C-2841-9CFB-4E92E2AB0D55}" presName="image2" presStyleLbl="node2" presStyleIdx="1" presStyleCnt="5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2E2BA1-BAC3-ED4C-84A1-CC81A7BB1B13}" type="pres">
      <dgm:prSet presAssocID="{BF8F4E45-AE8C-2841-9CFB-4E92E2AB0D55}" presName="text2" presStyleLbl="revTx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C8EEE0-9794-B444-93CE-BC57E22D0A78}" type="pres">
      <dgm:prSet presAssocID="{BF8F4E45-AE8C-2841-9CFB-4E92E2AB0D55}" presName="hierChild3" presStyleCnt="0"/>
      <dgm:spPr/>
    </dgm:pt>
    <dgm:pt modelId="{FAD5F6DE-4167-A341-AC8A-EF87CD12208B}" type="pres">
      <dgm:prSet presAssocID="{855203B4-4C45-414E-87F1-C5EEED34E134}" presName="Name10" presStyleLbl="parChTrans1D2" presStyleIdx="2" presStyleCnt="5"/>
      <dgm:spPr/>
      <dgm:t>
        <a:bodyPr/>
        <a:lstStyle/>
        <a:p>
          <a:endParaRPr lang="en-US"/>
        </a:p>
      </dgm:t>
    </dgm:pt>
    <dgm:pt modelId="{97C8E949-4BBF-144E-AA21-D7DF757D7358}" type="pres">
      <dgm:prSet presAssocID="{A8C2FCCB-6359-2D47-B5F1-E8CD0ED0962C}" presName="hierRoot2" presStyleCnt="0"/>
      <dgm:spPr/>
    </dgm:pt>
    <dgm:pt modelId="{AE933692-EE7F-5340-BABA-E2BC3181DA53}" type="pres">
      <dgm:prSet presAssocID="{A8C2FCCB-6359-2D47-B5F1-E8CD0ED0962C}" presName="composite2" presStyleCnt="0"/>
      <dgm:spPr/>
    </dgm:pt>
    <dgm:pt modelId="{95F2D24B-9396-7046-ACE5-2609EF706C74}" type="pres">
      <dgm:prSet presAssocID="{A8C2FCCB-6359-2D47-B5F1-E8CD0ED0962C}" presName="image2" presStyleLbl="node2" presStyleIdx="2" presStyleCnt="5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AF3724D-F9DC-914D-8EDC-C44499A8767B}" type="pres">
      <dgm:prSet presAssocID="{A8C2FCCB-6359-2D47-B5F1-E8CD0ED0962C}" presName="text2" presStyleLbl="revTx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54DA64-B32A-4A4E-AE81-F7D36261B0BD}" type="pres">
      <dgm:prSet presAssocID="{A8C2FCCB-6359-2D47-B5F1-E8CD0ED0962C}" presName="hierChild3" presStyleCnt="0"/>
      <dgm:spPr/>
    </dgm:pt>
    <dgm:pt modelId="{19BE5FD1-9AAE-B546-8B9B-13A282D94E38}" type="pres">
      <dgm:prSet presAssocID="{47A3100E-3990-DD44-90E8-0F8979F63D0C}" presName="Name10" presStyleLbl="parChTrans1D2" presStyleIdx="3" presStyleCnt="5"/>
      <dgm:spPr/>
      <dgm:t>
        <a:bodyPr/>
        <a:lstStyle/>
        <a:p>
          <a:endParaRPr lang="en-US"/>
        </a:p>
      </dgm:t>
    </dgm:pt>
    <dgm:pt modelId="{311BDB2F-4BB9-3B42-915B-BEDC3C24850F}" type="pres">
      <dgm:prSet presAssocID="{94E21AFB-1652-4A47-8D63-1939A35A428C}" presName="hierRoot2" presStyleCnt="0"/>
      <dgm:spPr/>
    </dgm:pt>
    <dgm:pt modelId="{BE2BC9E5-0A5E-9E44-ACC1-9E05D704A1AE}" type="pres">
      <dgm:prSet presAssocID="{94E21AFB-1652-4A47-8D63-1939A35A428C}" presName="composite2" presStyleCnt="0"/>
      <dgm:spPr/>
    </dgm:pt>
    <dgm:pt modelId="{4E052387-D025-7941-A272-9E67F6E261FF}" type="pres">
      <dgm:prSet presAssocID="{94E21AFB-1652-4A47-8D63-1939A35A428C}" presName="image2" presStyleLbl="node2" presStyleIdx="3" presStyleCnt="5"/>
      <dgm:spPr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509BD22-3A3C-9A48-9CDE-EAFDFB7364F1}" type="pres">
      <dgm:prSet presAssocID="{94E21AFB-1652-4A47-8D63-1939A35A428C}" presName="text2" presStyleLbl="revTx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20EDE0-B1BE-2046-844F-01AFBF4AF9B5}" type="pres">
      <dgm:prSet presAssocID="{94E21AFB-1652-4A47-8D63-1939A35A428C}" presName="hierChild3" presStyleCnt="0"/>
      <dgm:spPr/>
    </dgm:pt>
    <dgm:pt modelId="{769ED934-7E8B-D34C-9E92-E8B0C93A9D67}" type="pres">
      <dgm:prSet presAssocID="{CA3896FC-BB4D-914D-8155-F2EF79B1603B}" presName="Name10" presStyleLbl="parChTrans1D2" presStyleIdx="4" presStyleCnt="5"/>
      <dgm:spPr/>
      <dgm:t>
        <a:bodyPr/>
        <a:lstStyle/>
        <a:p>
          <a:endParaRPr lang="en-US"/>
        </a:p>
      </dgm:t>
    </dgm:pt>
    <dgm:pt modelId="{0E130CB2-B3E3-134C-BEF6-8FD43B87D2E1}" type="pres">
      <dgm:prSet presAssocID="{B6D1CC3C-9B5F-1747-B3F9-544BF379CAFD}" presName="hierRoot2" presStyleCnt="0"/>
      <dgm:spPr/>
    </dgm:pt>
    <dgm:pt modelId="{4E6B4B20-2779-EB44-81AB-EF1D407C55B1}" type="pres">
      <dgm:prSet presAssocID="{B6D1CC3C-9B5F-1747-B3F9-544BF379CAFD}" presName="composite2" presStyleCnt="0"/>
      <dgm:spPr/>
    </dgm:pt>
    <dgm:pt modelId="{B34F3884-A7FF-5C4D-BED1-5A4F0C16E8B4}" type="pres">
      <dgm:prSet presAssocID="{B6D1CC3C-9B5F-1747-B3F9-544BF379CAFD}" presName="image2" presStyleLbl="node2" presStyleIdx="4" presStyleCnt="5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3EE7E7A-A5DA-E443-9CDC-6A81107F6BB6}" type="pres">
      <dgm:prSet presAssocID="{B6D1CC3C-9B5F-1747-B3F9-544BF379CAFD}" presName="text2" presStyleLbl="revTx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62B079-1C31-5347-BED0-4A594CC3ACCF}" type="pres">
      <dgm:prSet presAssocID="{B6D1CC3C-9B5F-1747-B3F9-544BF379CAFD}" presName="hierChild3" presStyleCnt="0"/>
      <dgm:spPr/>
    </dgm:pt>
  </dgm:ptLst>
  <dgm:cxnLst>
    <dgm:cxn modelId="{2290996F-C793-C941-BDF0-0DF1A4562CC3}" srcId="{FAA581DA-D76F-484C-A6B1-A02A786054AB}" destId="{8F62A151-1F50-FF4D-BCF3-14CBC1032711}" srcOrd="0" destOrd="0" parTransId="{D3923677-ECAC-094E-8082-D6009E8D59BA}" sibTransId="{C0A09FF6-0DDE-4A4B-BFD9-00413C885D11}"/>
    <dgm:cxn modelId="{1DA20526-29C6-6C48-9113-63685DB9A620}" type="presOf" srcId="{CA3896FC-BB4D-914D-8155-F2EF79B1603B}" destId="{769ED934-7E8B-D34C-9E92-E8B0C93A9D67}" srcOrd="0" destOrd="0" presId="urn:microsoft.com/office/officeart/2009/layout/CirclePictureHierarchy"/>
    <dgm:cxn modelId="{A3636B92-84FD-E34D-933E-8FDB9DB87F0D}" srcId="{80F015BE-7B19-8848-BBAB-7EE228D2621C}" destId="{36529914-0220-0D4D-B38A-D0B119DEE3A8}" srcOrd="0" destOrd="0" parTransId="{12EA9E24-797D-B74E-BF08-C6955E3DD8C5}" sibTransId="{3A778262-EB22-A046-82B8-3B81EAE8F179}"/>
    <dgm:cxn modelId="{65C9833F-E4AF-C849-B703-EC178AFBA77D}" type="presOf" srcId="{855203B4-4C45-414E-87F1-C5EEED34E134}" destId="{FAD5F6DE-4167-A341-AC8A-EF87CD12208B}" srcOrd="0" destOrd="0" presId="urn:microsoft.com/office/officeart/2009/layout/CirclePictureHierarchy"/>
    <dgm:cxn modelId="{49076670-0823-9F4B-A4FA-2E6F3673ACE0}" srcId="{FAA581DA-D76F-484C-A6B1-A02A786054AB}" destId="{A8C2FCCB-6359-2D47-B5F1-E8CD0ED0962C}" srcOrd="2" destOrd="0" parTransId="{855203B4-4C45-414E-87F1-C5EEED34E134}" sibTransId="{4BF699A1-5167-DD42-BBC1-88E6EF41C770}"/>
    <dgm:cxn modelId="{3FFB28DA-F292-934A-8508-2E2A8DE831E2}" srcId="{FAA581DA-D76F-484C-A6B1-A02A786054AB}" destId="{B6D1CC3C-9B5F-1747-B3F9-544BF379CAFD}" srcOrd="4" destOrd="0" parTransId="{CA3896FC-BB4D-914D-8155-F2EF79B1603B}" sibTransId="{B57E47DF-DD90-2344-A5BC-60942558A8A9}"/>
    <dgm:cxn modelId="{E517199E-5775-0B48-8D93-55B7AE120499}" type="presOf" srcId="{FAA581DA-D76F-484C-A6B1-A02A786054AB}" destId="{85A99787-D59D-EF4C-A938-096A321CCD64}" srcOrd="0" destOrd="0" presId="urn:microsoft.com/office/officeart/2009/layout/CirclePictureHierarchy"/>
    <dgm:cxn modelId="{EA9D4D05-9F22-7E40-8980-43E348222D06}" type="presOf" srcId="{D3923677-ECAC-094E-8082-D6009E8D59BA}" destId="{B54E6385-CD47-9940-8BD5-AABA4588C0FC}" srcOrd="0" destOrd="0" presId="urn:microsoft.com/office/officeart/2009/layout/CirclePictureHierarchy"/>
    <dgm:cxn modelId="{77AD46FF-F54A-3F4A-826E-427277EFB534}" type="presOf" srcId="{94E21AFB-1652-4A47-8D63-1939A35A428C}" destId="{A509BD22-3A3C-9A48-9CDE-EAFDFB7364F1}" srcOrd="0" destOrd="0" presId="urn:microsoft.com/office/officeart/2009/layout/CirclePictureHierarchy"/>
    <dgm:cxn modelId="{048CE412-D39A-584F-BB5C-5496301DBBFB}" type="presOf" srcId="{A8C2FCCB-6359-2D47-B5F1-E8CD0ED0962C}" destId="{EAF3724D-F9DC-914D-8EDC-C44499A8767B}" srcOrd="0" destOrd="0" presId="urn:microsoft.com/office/officeart/2009/layout/CirclePictureHierarchy"/>
    <dgm:cxn modelId="{8574F264-9E34-CF4F-B224-10B3A24CAD19}" type="presOf" srcId="{47A3100E-3990-DD44-90E8-0F8979F63D0C}" destId="{19BE5FD1-9AAE-B546-8B9B-13A282D94E38}" srcOrd="0" destOrd="0" presId="urn:microsoft.com/office/officeart/2009/layout/CirclePictureHierarchy"/>
    <dgm:cxn modelId="{8F38374A-666C-184B-96C9-00DE3D95C212}" srcId="{FAA581DA-D76F-484C-A6B1-A02A786054AB}" destId="{94E21AFB-1652-4A47-8D63-1939A35A428C}" srcOrd="3" destOrd="0" parTransId="{47A3100E-3990-DD44-90E8-0F8979F63D0C}" sibTransId="{864BED8B-F5F4-EE47-A9F8-0A48F29D2FFE}"/>
    <dgm:cxn modelId="{A390858C-5B2E-A342-94E7-8BB617238FDF}" srcId="{80F015BE-7B19-8848-BBAB-7EE228D2621C}" destId="{FAA581DA-D76F-484C-A6B1-A02A786054AB}" srcOrd="1" destOrd="0" parTransId="{471C5044-AA73-5043-8549-9BDB78F8D582}" sibTransId="{8FA9B2B9-F8A9-B745-9482-35FA22EA3826}"/>
    <dgm:cxn modelId="{D2C0B37A-94FE-5A47-B5A3-445896819D24}" type="presOf" srcId="{8F62A151-1F50-FF4D-BCF3-14CBC1032711}" destId="{D7C18E7B-D1C9-2D47-AC76-C478DA52424D}" srcOrd="0" destOrd="0" presId="urn:microsoft.com/office/officeart/2009/layout/CirclePictureHierarchy"/>
    <dgm:cxn modelId="{346F58A6-8F1E-E841-9D26-373410DADC5E}" type="presOf" srcId="{B6D1CC3C-9B5F-1747-B3F9-544BF379CAFD}" destId="{83EE7E7A-A5DA-E443-9CDC-6A81107F6BB6}" srcOrd="0" destOrd="0" presId="urn:microsoft.com/office/officeart/2009/layout/CirclePictureHierarchy"/>
    <dgm:cxn modelId="{967B3E6E-65B3-8E4D-9CE7-581119473C5C}" srcId="{FAA581DA-D76F-484C-A6B1-A02A786054AB}" destId="{BF8F4E45-AE8C-2841-9CFB-4E92E2AB0D55}" srcOrd="1" destOrd="0" parTransId="{4B551528-9A21-324C-9E97-DEEACB09B1CF}" sibTransId="{BEEBAA80-C3A8-E549-AFA9-9C3D39136F92}"/>
    <dgm:cxn modelId="{2ADC70F4-7077-0B40-9F47-D83F78BAF63A}" type="presOf" srcId="{BF8F4E45-AE8C-2841-9CFB-4E92E2AB0D55}" destId="{982E2BA1-BAC3-ED4C-84A1-CC81A7BB1B13}" srcOrd="0" destOrd="0" presId="urn:microsoft.com/office/officeart/2009/layout/CirclePictureHierarchy"/>
    <dgm:cxn modelId="{A5CB6AEE-5A20-4D42-9A15-23D53CE6B05D}" type="presOf" srcId="{4B551528-9A21-324C-9E97-DEEACB09B1CF}" destId="{949DAA83-9FD7-334C-B2FE-FE9CAA4EED2E}" srcOrd="0" destOrd="0" presId="urn:microsoft.com/office/officeart/2009/layout/CirclePictureHierarchy"/>
    <dgm:cxn modelId="{CBC19695-699A-4D43-B3B8-D2E033AC4D35}" type="presOf" srcId="{80F015BE-7B19-8848-BBAB-7EE228D2621C}" destId="{A3F33F2F-0EFE-734C-B6F1-9223F58E5F3A}" srcOrd="0" destOrd="0" presId="urn:microsoft.com/office/officeart/2009/layout/CirclePictureHierarchy"/>
    <dgm:cxn modelId="{AD1EBEA3-6DED-B743-AB20-C2764D6C0DCC}" type="presOf" srcId="{36529914-0220-0D4D-B38A-D0B119DEE3A8}" destId="{3110FF3E-9390-7D4A-9BDE-9A89922DCAB7}" srcOrd="0" destOrd="0" presId="urn:microsoft.com/office/officeart/2009/layout/CirclePictureHierarchy"/>
    <dgm:cxn modelId="{A012EB37-9EFB-714B-92B3-3F190890AB57}" type="presParOf" srcId="{A3F33F2F-0EFE-734C-B6F1-9223F58E5F3A}" destId="{E2EA77C8-35C0-3C4A-B316-4468CB833811}" srcOrd="0" destOrd="0" presId="urn:microsoft.com/office/officeart/2009/layout/CirclePictureHierarchy"/>
    <dgm:cxn modelId="{8AF4486E-4CA0-7345-B36D-433E969DF350}" type="presParOf" srcId="{E2EA77C8-35C0-3C4A-B316-4468CB833811}" destId="{2A59F464-404B-A643-BF53-4667BCC8A873}" srcOrd="0" destOrd="0" presId="urn:microsoft.com/office/officeart/2009/layout/CirclePictureHierarchy"/>
    <dgm:cxn modelId="{37BC46A9-B4D2-BA41-9E61-154903FD4F56}" type="presParOf" srcId="{2A59F464-404B-A643-BF53-4667BCC8A873}" destId="{D373A40C-A900-154D-8155-6E67BB688F51}" srcOrd="0" destOrd="0" presId="urn:microsoft.com/office/officeart/2009/layout/CirclePictureHierarchy"/>
    <dgm:cxn modelId="{07118BDF-20D8-0749-BA53-83BBB367DD22}" type="presParOf" srcId="{2A59F464-404B-A643-BF53-4667BCC8A873}" destId="{3110FF3E-9390-7D4A-9BDE-9A89922DCAB7}" srcOrd="1" destOrd="0" presId="urn:microsoft.com/office/officeart/2009/layout/CirclePictureHierarchy"/>
    <dgm:cxn modelId="{44FF0DAF-0F7A-3E43-B4F1-7830C00B1104}" type="presParOf" srcId="{E2EA77C8-35C0-3C4A-B316-4468CB833811}" destId="{C11A0835-F451-2644-9898-023D63C27F24}" srcOrd="1" destOrd="0" presId="urn:microsoft.com/office/officeart/2009/layout/CirclePictureHierarchy"/>
    <dgm:cxn modelId="{A260897E-F2C7-4C40-B781-12D05029D349}" type="presParOf" srcId="{A3F33F2F-0EFE-734C-B6F1-9223F58E5F3A}" destId="{1356BBAF-2080-374D-A02A-E6BE3E7F8DA4}" srcOrd="1" destOrd="0" presId="urn:microsoft.com/office/officeart/2009/layout/CirclePictureHierarchy"/>
    <dgm:cxn modelId="{AC3754B7-12C9-A740-8B7C-530CC18F5F2D}" type="presParOf" srcId="{1356BBAF-2080-374D-A02A-E6BE3E7F8DA4}" destId="{39496611-8515-C745-AED3-B3E5DF06C177}" srcOrd="0" destOrd="0" presId="urn:microsoft.com/office/officeart/2009/layout/CirclePictureHierarchy"/>
    <dgm:cxn modelId="{51CEC154-7B99-7B44-B2AA-B9C41C7C21B2}" type="presParOf" srcId="{39496611-8515-C745-AED3-B3E5DF06C177}" destId="{9857F145-6D76-AD4A-B721-36CAFF1F6FF9}" srcOrd="0" destOrd="0" presId="urn:microsoft.com/office/officeart/2009/layout/CirclePictureHierarchy"/>
    <dgm:cxn modelId="{74297BDA-FE7B-F345-916A-4DC9330101A5}" type="presParOf" srcId="{39496611-8515-C745-AED3-B3E5DF06C177}" destId="{85A99787-D59D-EF4C-A938-096A321CCD64}" srcOrd="1" destOrd="0" presId="urn:microsoft.com/office/officeart/2009/layout/CirclePictureHierarchy"/>
    <dgm:cxn modelId="{7355E5E8-7997-A04A-B0BC-8E1F6CB46CC5}" type="presParOf" srcId="{1356BBAF-2080-374D-A02A-E6BE3E7F8DA4}" destId="{52A8017F-9DB6-4840-AE4C-416600C24924}" srcOrd="1" destOrd="0" presId="urn:microsoft.com/office/officeart/2009/layout/CirclePictureHierarchy"/>
    <dgm:cxn modelId="{810FB23E-800A-4748-8EC2-8163689F4E6D}" type="presParOf" srcId="{52A8017F-9DB6-4840-AE4C-416600C24924}" destId="{B54E6385-CD47-9940-8BD5-AABA4588C0FC}" srcOrd="0" destOrd="0" presId="urn:microsoft.com/office/officeart/2009/layout/CirclePictureHierarchy"/>
    <dgm:cxn modelId="{F5E16F04-0341-0B42-B29C-E09046563FBE}" type="presParOf" srcId="{52A8017F-9DB6-4840-AE4C-416600C24924}" destId="{191ABB6E-04EF-484B-B044-597A86720B7B}" srcOrd="1" destOrd="0" presId="urn:microsoft.com/office/officeart/2009/layout/CirclePictureHierarchy"/>
    <dgm:cxn modelId="{E22DA56A-CF69-AC46-B06F-A22AB91977B2}" type="presParOf" srcId="{191ABB6E-04EF-484B-B044-597A86720B7B}" destId="{31470876-F3C9-7249-8743-0C54FFDCA969}" srcOrd="0" destOrd="0" presId="urn:microsoft.com/office/officeart/2009/layout/CirclePictureHierarchy"/>
    <dgm:cxn modelId="{BCCFFAEE-0611-6547-894C-9DB76E35EBDE}" type="presParOf" srcId="{31470876-F3C9-7249-8743-0C54FFDCA969}" destId="{114CF62E-1ADD-6343-9D57-E8516E07E582}" srcOrd="0" destOrd="0" presId="urn:microsoft.com/office/officeart/2009/layout/CirclePictureHierarchy"/>
    <dgm:cxn modelId="{EBA0DC71-3446-E04E-AD7A-3C50D5017B27}" type="presParOf" srcId="{31470876-F3C9-7249-8743-0C54FFDCA969}" destId="{D7C18E7B-D1C9-2D47-AC76-C478DA52424D}" srcOrd="1" destOrd="0" presId="urn:microsoft.com/office/officeart/2009/layout/CirclePictureHierarchy"/>
    <dgm:cxn modelId="{8099D114-E7B5-F74C-89DF-69E45AC9A774}" type="presParOf" srcId="{191ABB6E-04EF-484B-B044-597A86720B7B}" destId="{60166C00-8AA7-004F-84C8-5EE6279D2E1F}" srcOrd="1" destOrd="0" presId="urn:microsoft.com/office/officeart/2009/layout/CirclePictureHierarchy"/>
    <dgm:cxn modelId="{38A8FDD8-14DA-C747-BDC9-B67EC12C0213}" type="presParOf" srcId="{52A8017F-9DB6-4840-AE4C-416600C24924}" destId="{949DAA83-9FD7-334C-B2FE-FE9CAA4EED2E}" srcOrd="2" destOrd="0" presId="urn:microsoft.com/office/officeart/2009/layout/CirclePictureHierarchy"/>
    <dgm:cxn modelId="{F0A4EC5F-3AAE-3943-9F37-739649B60118}" type="presParOf" srcId="{52A8017F-9DB6-4840-AE4C-416600C24924}" destId="{9703F777-00F6-E94D-9C60-C804A2ADCBD2}" srcOrd="3" destOrd="0" presId="urn:microsoft.com/office/officeart/2009/layout/CirclePictureHierarchy"/>
    <dgm:cxn modelId="{FF46A0AF-CE19-9645-BCB2-A79D8D01E6C1}" type="presParOf" srcId="{9703F777-00F6-E94D-9C60-C804A2ADCBD2}" destId="{81E75CAE-2A46-A347-90ED-E9BE6811C176}" srcOrd="0" destOrd="0" presId="urn:microsoft.com/office/officeart/2009/layout/CirclePictureHierarchy"/>
    <dgm:cxn modelId="{AD55030D-9EBA-8A45-9D28-081860F1CC6C}" type="presParOf" srcId="{81E75CAE-2A46-A347-90ED-E9BE6811C176}" destId="{2E2F6AF6-AE8F-094E-A4BF-0F30360E2A15}" srcOrd="0" destOrd="0" presId="urn:microsoft.com/office/officeart/2009/layout/CirclePictureHierarchy"/>
    <dgm:cxn modelId="{E7A53A4A-E470-D240-BB09-8E326C780763}" type="presParOf" srcId="{81E75CAE-2A46-A347-90ED-E9BE6811C176}" destId="{982E2BA1-BAC3-ED4C-84A1-CC81A7BB1B13}" srcOrd="1" destOrd="0" presId="urn:microsoft.com/office/officeart/2009/layout/CirclePictureHierarchy"/>
    <dgm:cxn modelId="{BEF6AE15-9538-F440-AF5C-CD29186AA99C}" type="presParOf" srcId="{9703F777-00F6-E94D-9C60-C804A2ADCBD2}" destId="{8BC8EEE0-9794-B444-93CE-BC57E22D0A78}" srcOrd="1" destOrd="0" presId="urn:microsoft.com/office/officeart/2009/layout/CirclePictureHierarchy"/>
    <dgm:cxn modelId="{EBCA93F3-6994-B745-B0BB-4573A7A9D4C7}" type="presParOf" srcId="{52A8017F-9DB6-4840-AE4C-416600C24924}" destId="{FAD5F6DE-4167-A341-AC8A-EF87CD12208B}" srcOrd="4" destOrd="0" presId="urn:microsoft.com/office/officeart/2009/layout/CirclePictureHierarchy"/>
    <dgm:cxn modelId="{C02ECEF3-C970-EC48-B69F-B0500F37DE0A}" type="presParOf" srcId="{52A8017F-9DB6-4840-AE4C-416600C24924}" destId="{97C8E949-4BBF-144E-AA21-D7DF757D7358}" srcOrd="5" destOrd="0" presId="urn:microsoft.com/office/officeart/2009/layout/CirclePictureHierarchy"/>
    <dgm:cxn modelId="{8DC928D9-DF92-2A4F-8F49-9C7E3B06EF45}" type="presParOf" srcId="{97C8E949-4BBF-144E-AA21-D7DF757D7358}" destId="{AE933692-EE7F-5340-BABA-E2BC3181DA53}" srcOrd="0" destOrd="0" presId="urn:microsoft.com/office/officeart/2009/layout/CirclePictureHierarchy"/>
    <dgm:cxn modelId="{8674F134-3961-E640-8CFE-89B8BCE96C23}" type="presParOf" srcId="{AE933692-EE7F-5340-BABA-E2BC3181DA53}" destId="{95F2D24B-9396-7046-ACE5-2609EF706C74}" srcOrd="0" destOrd="0" presId="urn:microsoft.com/office/officeart/2009/layout/CirclePictureHierarchy"/>
    <dgm:cxn modelId="{2A381ECD-1265-9945-BCB2-4B9C19276717}" type="presParOf" srcId="{AE933692-EE7F-5340-BABA-E2BC3181DA53}" destId="{EAF3724D-F9DC-914D-8EDC-C44499A8767B}" srcOrd="1" destOrd="0" presId="urn:microsoft.com/office/officeart/2009/layout/CirclePictureHierarchy"/>
    <dgm:cxn modelId="{D6E5BFCA-77A9-0845-AF7B-23A7BD56503E}" type="presParOf" srcId="{97C8E949-4BBF-144E-AA21-D7DF757D7358}" destId="{1E54DA64-B32A-4A4E-AE81-F7D36261B0BD}" srcOrd="1" destOrd="0" presId="urn:microsoft.com/office/officeart/2009/layout/CirclePictureHierarchy"/>
    <dgm:cxn modelId="{223F5ADC-78D2-6D43-92BA-03184E744009}" type="presParOf" srcId="{52A8017F-9DB6-4840-AE4C-416600C24924}" destId="{19BE5FD1-9AAE-B546-8B9B-13A282D94E38}" srcOrd="6" destOrd="0" presId="urn:microsoft.com/office/officeart/2009/layout/CirclePictureHierarchy"/>
    <dgm:cxn modelId="{1B744B56-A2B7-D648-B5F6-E4DDA50F4EEF}" type="presParOf" srcId="{52A8017F-9DB6-4840-AE4C-416600C24924}" destId="{311BDB2F-4BB9-3B42-915B-BEDC3C24850F}" srcOrd="7" destOrd="0" presId="urn:microsoft.com/office/officeart/2009/layout/CirclePictureHierarchy"/>
    <dgm:cxn modelId="{325DFB9B-35D9-8B41-A3E7-24229AE4FB86}" type="presParOf" srcId="{311BDB2F-4BB9-3B42-915B-BEDC3C24850F}" destId="{BE2BC9E5-0A5E-9E44-ACC1-9E05D704A1AE}" srcOrd="0" destOrd="0" presId="urn:microsoft.com/office/officeart/2009/layout/CirclePictureHierarchy"/>
    <dgm:cxn modelId="{E2D8B07F-7400-C945-91B7-B10049296EDE}" type="presParOf" srcId="{BE2BC9E5-0A5E-9E44-ACC1-9E05D704A1AE}" destId="{4E052387-D025-7941-A272-9E67F6E261FF}" srcOrd="0" destOrd="0" presId="urn:microsoft.com/office/officeart/2009/layout/CirclePictureHierarchy"/>
    <dgm:cxn modelId="{5EB14C17-BE58-5942-9CE0-1FE7FCD3EC83}" type="presParOf" srcId="{BE2BC9E5-0A5E-9E44-ACC1-9E05D704A1AE}" destId="{A509BD22-3A3C-9A48-9CDE-EAFDFB7364F1}" srcOrd="1" destOrd="0" presId="urn:microsoft.com/office/officeart/2009/layout/CirclePictureHierarchy"/>
    <dgm:cxn modelId="{FFBD0C42-DF25-2F45-A292-325A1DAE7378}" type="presParOf" srcId="{311BDB2F-4BB9-3B42-915B-BEDC3C24850F}" destId="{9420EDE0-B1BE-2046-844F-01AFBF4AF9B5}" srcOrd="1" destOrd="0" presId="urn:microsoft.com/office/officeart/2009/layout/CirclePictureHierarchy"/>
    <dgm:cxn modelId="{3B79BF00-A933-F344-857E-DB2F7F66527B}" type="presParOf" srcId="{52A8017F-9DB6-4840-AE4C-416600C24924}" destId="{769ED934-7E8B-D34C-9E92-E8B0C93A9D67}" srcOrd="8" destOrd="0" presId="urn:microsoft.com/office/officeart/2009/layout/CirclePictureHierarchy"/>
    <dgm:cxn modelId="{998EAF53-0B95-7A4C-866C-691F135FC902}" type="presParOf" srcId="{52A8017F-9DB6-4840-AE4C-416600C24924}" destId="{0E130CB2-B3E3-134C-BEF6-8FD43B87D2E1}" srcOrd="9" destOrd="0" presId="urn:microsoft.com/office/officeart/2009/layout/CirclePictureHierarchy"/>
    <dgm:cxn modelId="{10B2EB9D-CCFF-8D40-B633-F7AFBF51271E}" type="presParOf" srcId="{0E130CB2-B3E3-134C-BEF6-8FD43B87D2E1}" destId="{4E6B4B20-2779-EB44-81AB-EF1D407C55B1}" srcOrd="0" destOrd="0" presId="urn:microsoft.com/office/officeart/2009/layout/CirclePictureHierarchy"/>
    <dgm:cxn modelId="{6DB26FB1-50C0-F245-82C0-E7004F3E32D3}" type="presParOf" srcId="{4E6B4B20-2779-EB44-81AB-EF1D407C55B1}" destId="{B34F3884-A7FF-5C4D-BED1-5A4F0C16E8B4}" srcOrd="0" destOrd="0" presId="urn:microsoft.com/office/officeart/2009/layout/CirclePictureHierarchy"/>
    <dgm:cxn modelId="{85CC4DB6-35CE-9C4B-8E0B-FF90E3CA3C41}" type="presParOf" srcId="{4E6B4B20-2779-EB44-81AB-EF1D407C55B1}" destId="{83EE7E7A-A5DA-E443-9CDC-6A81107F6BB6}" srcOrd="1" destOrd="0" presId="urn:microsoft.com/office/officeart/2009/layout/CirclePictureHierarchy"/>
    <dgm:cxn modelId="{A04D273E-B289-464F-B0E7-2C2A36E5CDA1}" type="presParOf" srcId="{0E130CB2-B3E3-134C-BEF6-8FD43B87D2E1}" destId="{4E62B079-1C31-5347-BED0-4A594CC3ACCF}" srcOrd="1" destOrd="0" presId="urn:microsoft.com/office/officeart/2009/layout/CirclePictureHierarchy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E981F7-67FF-2149-BC78-6BF8D6DE974F}" type="doc">
      <dgm:prSet loTypeId="urn:microsoft.com/office/officeart/2008/layout/HexagonCluster" loCatId="" qsTypeId="urn:microsoft.com/office/officeart/2005/8/quickstyle/simple5" qsCatId="simple" csTypeId="urn:microsoft.com/office/officeart/2005/8/colors/accent1_2" csCatId="accent1" phldr="1"/>
      <dgm:spPr/>
    </dgm:pt>
    <dgm:pt modelId="{48D4E3A8-8273-A948-A152-988B5981165F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Policy</a:t>
          </a:r>
          <a:endParaRPr lang="en-US">
            <a:solidFill>
              <a:srgbClr val="000000"/>
            </a:solidFill>
          </a:endParaRPr>
        </a:p>
      </dgm:t>
    </dgm:pt>
    <dgm:pt modelId="{9DADAEE5-6DEA-C943-A9A4-4A4F2D689EA2}" type="parTrans" cxnId="{8E6D9FA2-45B4-5543-8C60-EDF805C7ED0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9D8D042-CAE3-284F-8120-7BBDFAE86D46}" type="sibTrans" cxnId="{8E6D9FA2-45B4-5543-8C60-EDF805C7ED05}">
      <dgm:prSet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3A4F2C95-B704-D249-9FB2-83DF0CFDC42C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smtClean="0">
              <a:solidFill>
                <a:srgbClr val="000000"/>
              </a:solidFill>
            </a:rPr>
            <a:t>National Security</a:t>
          </a:r>
          <a:endParaRPr lang="en-US" sz="1400">
            <a:solidFill>
              <a:srgbClr val="000000"/>
            </a:solidFill>
          </a:endParaRPr>
        </a:p>
      </dgm:t>
    </dgm:pt>
    <dgm:pt modelId="{517C4DB6-6D1E-9149-90AB-2802BAE75624}" type="parTrans" cxnId="{67295513-9400-7F4E-BCDD-E8693965154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1C191C0-EEC5-C443-A80A-BF64FFA23AAD}" type="sibTrans" cxnId="{67295513-9400-7F4E-BCDD-E86939651547}">
      <dgm:prSet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3F2BB90-D7C0-A94C-99C6-DE3C0BFF7D85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Time-to-market</a:t>
          </a:r>
          <a:endParaRPr lang="en-US">
            <a:solidFill>
              <a:srgbClr val="000000"/>
            </a:solidFill>
          </a:endParaRPr>
        </a:p>
      </dgm:t>
    </dgm:pt>
    <dgm:pt modelId="{10816B98-C953-9147-963A-66C3A2FD0458}" type="parTrans" cxnId="{C290AFBB-9D08-3643-9141-527BCAF95A6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28E33B3-AAC4-3941-912C-48B7D760BCCA}" type="sibTrans" cxnId="{C290AFBB-9D08-3643-9141-527BCAF95A6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91B33217-0145-3D48-A17C-5E636F6B093D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100" smtClean="0">
              <a:solidFill>
                <a:srgbClr val="000000"/>
              </a:solidFill>
            </a:rPr>
            <a:t>Cyber security</a:t>
          </a:r>
          <a:endParaRPr lang="en-US" sz="1100">
            <a:solidFill>
              <a:srgbClr val="000000"/>
            </a:solidFill>
          </a:endParaRPr>
        </a:p>
      </dgm:t>
    </dgm:pt>
    <dgm:pt modelId="{ADE9B509-390B-3B45-8226-BCF4EA72CDE6}" type="parTrans" cxnId="{E4038CD7-5D8A-034D-9D54-35262FEF54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28E2167-39A9-E344-B162-86D066CF015A}" type="sibTrans" cxnId="{E4038CD7-5D8A-034D-9D54-35262FEF54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FD611BF-28CC-4E42-A3F0-0CED257ED514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Quality</a:t>
          </a:r>
          <a:endParaRPr lang="en-US">
            <a:solidFill>
              <a:srgbClr val="000000"/>
            </a:solidFill>
          </a:endParaRPr>
        </a:p>
      </dgm:t>
    </dgm:pt>
    <dgm:pt modelId="{49A1236F-A186-C84A-8091-382C6B5CEDEF}" type="parTrans" cxnId="{F6078A25-15BB-7F4A-93E1-5C07AA791B8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D25364E-64B3-104F-98CF-74E2968D8D5E}" type="sibTrans" cxnId="{F6078A25-15BB-7F4A-93E1-5C07AA791B8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C4C346D-718F-B642-9D9B-CD59B392CB42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Research</a:t>
          </a:r>
          <a:endParaRPr lang="en-US">
            <a:solidFill>
              <a:srgbClr val="000000"/>
            </a:solidFill>
          </a:endParaRPr>
        </a:p>
      </dgm:t>
    </dgm:pt>
    <dgm:pt modelId="{F3D8A23D-5FDF-3641-B8CF-F773A697EE3C}" type="parTrans" cxnId="{1DFCC062-6A82-7B44-BD6F-05951AC9F16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5930BD2-E4AC-5A4A-B1B2-49727ABAC7A4}" type="sibTrans" cxnId="{1DFCC062-6A82-7B44-BD6F-05951AC9F16B}">
      <dgm:prSet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9791184-6F87-A24C-BFEE-85CE2DDF6C02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Simulation</a:t>
          </a:r>
          <a:endParaRPr lang="en-US">
            <a:solidFill>
              <a:srgbClr val="000000"/>
            </a:solidFill>
          </a:endParaRPr>
        </a:p>
      </dgm:t>
    </dgm:pt>
    <dgm:pt modelId="{E4E18A47-E83A-094D-8088-3A1B63FD7928}" type="parTrans" cxnId="{07A9AFC3-F81C-DC4B-8CAB-D444E06A337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6F9FD4C-46EB-AF45-94C6-344400C4D2E6}" type="sibTrans" cxnId="{07A9AFC3-F81C-DC4B-8CAB-D444E06A337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E9B56DE-1CA5-D94F-A493-6CED2AAD4E45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669105D-0CDF-0847-B2CF-2262725DEAE5}" type="parTrans" cxnId="{EDD4B983-0487-2D43-8668-188E7E3EF32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BEA0073-CB14-184C-AC82-DCDEDBD60A26}" type="sibTrans" cxnId="{EDD4B983-0487-2D43-8668-188E7E3EF32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A8CCE14-C9F7-9D47-8025-FED511EB9058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100" smtClean="0">
              <a:solidFill>
                <a:srgbClr val="000000"/>
              </a:solidFill>
            </a:rPr>
            <a:t>Weapons research</a:t>
          </a:r>
          <a:endParaRPr lang="en-US" sz="1100">
            <a:solidFill>
              <a:srgbClr val="000000"/>
            </a:solidFill>
          </a:endParaRPr>
        </a:p>
      </dgm:t>
    </dgm:pt>
    <dgm:pt modelId="{51BE4D96-DCF0-D846-B7FB-B04F4B58916D}" type="parTrans" cxnId="{EB5B94AA-2C22-BE4A-97CF-2FA2FFF4637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FDEC478-72F8-764D-8DA4-BA331F248ABA}" type="sibTrans" cxnId="{EB5B94AA-2C22-BE4A-97CF-2FA2FFF4637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2C4146C-C065-5241-AEC5-8F00069CE5F9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100" smtClean="0">
              <a:solidFill>
                <a:srgbClr val="000000"/>
              </a:solidFill>
            </a:rPr>
            <a:t>Intelligence</a:t>
          </a:r>
          <a:endParaRPr lang="en-US" sz="1100">
            <a:solidFill>
              <a:srgbClr val="000000"/>
            </a:solidFill>
          </a:endParaRPr>
        </a:p>
      </dgm:t>
    </dgm:pt>
    <dgm:pt modelId="{AD83440D-0526-8146-A99D-EFB60F4C3F96}" type="parTrans" cxnId="{DAFD41B4-05E9-0F49-A802-3A27021B360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1DC3354-77A0-B24E-8EBB-84380B27F2F4}" type="sibTrans" cxnId="{DAFD41B4-05E9-0F49-A802-3A27021B360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6A64B48-873F-3E49-8B6F-5132CD456BD0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Analysis</a:t>
          </a:r>
          <a:endParaRPr lang="en-US">
            <a:solidFill>
              <a:srgbClr val="000000"/>
            </a:solidFill>
          </a:endParaRPr>
        </a:p>
      </dgm:t>
    </dgm:pt>
    <dgm:pt modelId="{DC7409FE-3351-4D4B-80FD-C91697736C4E}" type="parTrans" cxnId="{1FAF75C5-CE13-0044-9228-C508E300392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809AE22-CC86-894C-AFCB-8EAB2A1A1CEC}" type="sibTrans" cxnId="{1FAF75C5-CE13-0044-9228-C508E300392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36F8315-8EC9-7B45-B067-58D916673D81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Testing</a:t>
          </a:r>
          <a:endParaRPr lang="en-US">
            <a:solidFill>
              <a:srgbClr val="000000"/>
            </a:solidFill>
          </a:endParaRPr>
        </a:p>
      </dgm:t>
    </dgm:pt>
    <dgm:pt modelId="{9BCD5690-5A87-4944-93D0-40FF81D9F4AD}" type="parTrans" cxnId="{037CDC42-77AD-5546-AC9F-7DD280D1457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AE6F881-84ED-FE4C-96BE-0DA6947735E0}" type="sibTrans" cxnId="{037CDC42-77AD-5546-AC9F-7DD280D1457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9B08AE8-163A-E947-893F-CF69F8465E29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Energy</a:t>
          </a:r>
          <a:endParaRPr lang="en-US">
            <a:solidFill>
              <a:srgbClr val="000000"/>
            </a:solidFill>
          </a:endParaRPr>
        </a:p>
      </dgm:t>
    </dgm:pt>
    <dgm:pt modelId="{2C073395-07A1-A546-95E5-E6AB94C05B63}" type="parTrans" cxnId="{D53434BA-1771-4C4D-8FF8-6F20653EF41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226461C-4C07-AB4D-9092-C75CD5CAD9FD}" type="sibTrans" cxnId="{D53434BA-1771-4C4D-8FF8-6F20653EF41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4BA09B2-FDA9-8B4B-AF38-1C7E44C4A829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Environment</a:t>
          </a:r>
          <a:endParaRPr lang="en-US">
            <a:solidFill>
              <a:srgbClr val="000000"/>
            </a:solidFill>
          </a:endParaRPr>
        </a:p>
      </dgm:t>
    </dgm:pt>
    <dgm:pt modelId="{0B98D429-77A1-E447-86CB-939B894F2E38}" type="parTrans" cxnId="{83EB69AF-7E6B-CB4E-A0E1-D345D41AA18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3674117-5ED7-BB4F-AB3C-F4B799F78061}" type="sibTrans" cxnId="{83EB69AF-7E6B-CB4E-A0E1-D345D41AA18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BFCA452-FE61-7C4D-BA20-789C41B6BC63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Emergency</a:t>
          </a:r>
          <a:endParaRPr lang="en-US">
            <a:solidFill>
              <a:srgbClr val="000000"/>
            </a:solidFill>
          </a:endParaRPr>
        </a:p>
      </dgm:t>
    </dgm:pt>
    <dgm:pt modelId="{15700277-E86F-D844-8EEC-4DE31F11F0F1}" type="parTrans" cxnId="{3656C0E3-ABF2-E244-B71E-7488227F7A1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8645E56-31F3-A441-AF48-310B5C5EA178}" type="sibTrans" cxnId="{3656C0E3-ABF2-E244-B71E-7488227F7A1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7CA9C83-6008-BF42-9DAA-790D5F515800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Engineering &amp; Manufacturing</a:t>
          </a:r>
          <a:endParaRPr lang="en-US">
            <a:solidFill>
              <a:srgbClr val="000000"/>
            </a:solidFill>
          </a:endParaRPr>
        </a:p>
      </dgm:t>
    </dgm:pt>
    <dgm:pt modelId="{D7F3EE64-A017-3D42-8D47-5C18117F7299}" type="parTrans" cxnId="{8A64C6A1-9223-C840-B54B-5A5FCE00BE9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57D6190-AB75-3D45-B01F-A0ECDA6E0967}" type="sibTrans" cxnId="{8A64C6A1-9223-C840-B54B-5A5FCE00BE9B}">
      <dgm:prSet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16DA903-2C40-514C-B284-99702E2F405D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100" smtClean="0">
              <a:solidFill>
                <a:srgbClr val="000000"/>
              </a:solidFill>
            </a:rPr>
            <a:t>Contingency</a:t>
          </a:r>
          <a:endParaRPr lang="en-US" sz="1100">
            <a:solidFill>
              <a:srgbClr val="000000"/>
            </a:solidFill>
          </a:endParaRPr>
        </a:p>
      </dgm:t>
    </dgm:pt>
    <dgm:pt modelId="{DD7A5D0C-2D88-9D4F-8E15-67B40588B8FB}" type="sibTrans" cxnId="{8BC5B458-4B66-BF4B-A056-B9B38992A9D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38C3A76-CA85-644B-95DA-83552C230376}" type="parTrans" cxnId="{8BC5B458-4B66-BF4B-A056-B9B38992A9D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BFC0003-F397-3A4D-BCCA-2BB626DF80A1}" type="pres">
      <dgm:prSet presAssocID="{4FE981F7-67FF-2149-BC78-6BF8D6DE974F}" presName="Name0" presStyleCnt="0">
        <dgm:presLayoutVars>
          <dgm:chMax val="21"/>
          <dgm:chPref val="21"/>
        </dgm:presLayoutVars>
      </dgm:prSet>
      <dgm:spPr/>
    </dgm:pt>
    <dgm:pt modelId="{06CE4E43-AB25-AB4D-A3C3-8C08ECE231D6}" type="pres">
      <dgm:prSet presAssocID="{48D4E3A8-8273-A948-A152-988B5981165F}" presName="text1" presStyleCnt="0"/>
      <dgm:spPr/>
    </dgm:pt>
    <dgm:pt modelId="{781B7587-4380-1A4A-8C3F-838D7D897F92}" type="pres">
      <dgm:prSet presAssocID="{48D4E3A8-8273-A948-A152-988B5981165F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5E5423-A91C-1947-9C27-81328C6E3436}" type="pres">
      <dgm:prSet presAssocID="{48D4E3A8-8273-A948-A152-988B5981165F}" presName="textaccent1" presStyleCnt="0"/>
      <dgm:spPr/>
    </dgm:pt>
    <dgm:pt modelId="{5BC7CF61-271D-5441-8775-2E0676358532}" type="pres">
      <dgm:prSet presAssocID="{48D4E3A8-8273-A948-A152-988B5981165F}" presName="accentRepeatNode" presStyleLbl="solidAlignAcc1" presStyleIdx="0" presStyleCnt="8"/>
      <dgm:spPr/>
    </dgm:pt>
    <dgm:pt modelId="{2ADD0086-98BD-AB4F-8227-509767E6733C}" type="pres">
      <dgm:prSet presAssocID="{F9D8D042-CAE3-284F-8120-7BBDFAE86D46}" presName="image1" presStyleCnt="0"/>
      <dgm:spPr/>
    </dgm:pt>
    <dgm:pt modelId="{C7F8A751-F1E1-EA47-81E3-1A21010B58AB}" type="pres">
      <dgm:prSet presAssocID="{F9D8D042-CAE3-284F-8120-7BBDFAE86D46}" presName="imageRepeatNode" presStyleLbl="alignAcc1" presStyleIdx="0" presStyleCnt="4"/>
      <dgm:spPr/>
      <dgm:t>
        <a:bodyPr/>
        <a:lstStyle/>
        <a:p>
          <a:endParaRPr lang="en-US"/>
        </a:p>
      </dgm:t>
    </dgm:pt>
    <dgm:pt modelId="{196E32FD-B942-FE46-A022-01560C2A86BB}" type="pres">
      <dgm:prSet presAssocID="{F9D8D042-CAE3-284F-8120-7BBDFAE86D46}" presName="imageaccent1" presStyleCnt="0"/>
      <dgm:spPr/>
    </dgm:pt>
    <dgm:pt modelId="{1A36C2A8-EF95-0949-8DE3-B74B1812C5D5}" type="pres">
      <dgm:prSet presAssocID="{F9D8D042-CAE3-284F-8120-7BBDFAE86D46}" presName="accentRepeatNode" presStyleLbl="solidAlignAcc1" presStyleIdx="1" presStyleCnt="8"/>
      <dgm:spPr/>
    </dgm:pt>
    <dgm:pt modelId="{1E61A14A-0C7D-5D4E-A916-65CD1D0CB34E}" type="pres">
      <dgm:prSet presAssocID="{B7CA9C83-6008-BF42-9DAA-790D5F515800}" presName="text2" presStyleCnt="0"/>
      <dgm:spPr/>
    </dgm:pt>
    <dgm:pt modelId="{378938E8-1646-F946-844A-F970803DF7F8}" type="pres">
      <dgm:prSet presAssocID="{B7CA9C83-6008-BF42-9DAA-790D5F515800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86549-93CF-584C-AB1F-73D05BA78CF4}" type="pres">
      <dgm:prSet presAssocID="{B7CA9C83-6008-BF42-9DAA-790D5F515800}" presName="textaccent2" presStyleCnt="0"/>
      <dgm:spPr/>
    </dgm:pt>
    <dgm:pt modelId="{3AC1D906-7A4B-4E4A-AB3E-72EE903A3C6F}" type="pres">
      <dgm:prSet presAssocID="{B7CA9C83-6008-BF42-9DAA-790D5F515800}" presName="accentRepeatNode" presStyleLbl="solidAlignAcc1" presStyleIdx="2" presStyleCnt="8"/>
      <dgm:spPr/>
    </dgm:pt>
    <dgm:pt modelId="{75D485A8-DBD1-1042-9B5E-28F6D5EB9E57}" type="pres">
      <dgm:prSet presAssocID="{F57D6190-AB75-3D45-B01F-A0ECDA6E0967}" presName="image2" presStyleCnt="0"/>
      <dgm:spPr/>
    </dgm:pt>
    <dgm:pt modelId="{73D5B984-DF25-1147-9634-2A9194D570B5}" type="pres">
      <dgm:prSet presAssocID="{F57D6190-AB75-3D45-B01F-A0ECDA6E0967}" presName="imageRepeatNode" presStyleLbl="alignAcc1" presStyleIdx="1" presStyleCnt="4"/>
      <dgm:spPr/>
      <dgm:t>
        <a:bodyPr/>
        <a:lstStyle/>
        <a:p>
          <a:endParaRPr lang="en-US"/>
        </a:p>
      </dgm:t>
    </dgm:pt>
    <dgm:pt modelId="{5F1B7A5E-179B-804B-93E1-DF56ECD2A1F2}" type="pres">
      <dgm:prSet presAssocID="{F57D6190-AB75-3D45-B01F-A0ECDA6E0967}" presName="imageaccent2" presStyleCnt="0"/>
      <dgm:spPr/>
    </dgm:pt>
    <dgm:pt modelId="{D3BC5680-F6B0-D349-9B00-4C4F4C4B0B9A}" type="pres">
      <dgm:prSet presAssocID="{F57D6190-AB75-3D45-B01F-A0ECDA6E0967}" presName="accentRepeatNode" presStyleLbl="solidAlignAcc1" presStyleIdx="3" presStyleCnt="8"/>
      <dgm:spPr/>
    </dgm:pt>
    <dgm:pt modelId="{DF454D85-C13C-1641-8A71-F45A959B9927}" type="pres">
      <dgm:prSet presAssocID="{3A4F2C95-B704-D249-9FB2-83DF0CFDC42C}" presName="text3" presStyleCnt="0"/>
      <dgm:spPr/>
    </dgm:pt>
    <dgm:pt modelId="{48E2677D-0D7E-FB4B-B134-0262E6396C93}" type="pres">
      <dgm:prSet presAssocID="{3A4F2C95-B704-D249-9FB2-83DF0CFDC42C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A4D7A5-53B2-F943-860E-E57C9D28C282}" type="pres">
      <dgm:prSet presAssocID="{3A4F2C95-B704-D249-9FB2-83DF0CFDC42C}" presName="textaccent3" presStyleCnt="0"/>
      <dgm:spPr/>
    </dgm:pt>
    <dgm:pt modelId="{CD68C896-D682-A04F-A3C9-DBB8CB0D9D94}" type="pres">
      <dgm:prSet presAssocID="{3A4F2C95-B704-D249-9FB2-83DF0CFDC42C}" presName="accentRepeatNode" presStyleLbl="solidAlignAcc1" presStyleIdx="4" presStyleCnt="8"/>
      <dgm:spPr/>
    </dgm:pt>
    <dgm:pt modelId="{9F90C0FD-7FAC-4B4A-B663-98C2F71859E9}" type="pres">
      <dgm:prSet presAssocID="{51C191C0-EEC5-C443-A80A-BF64FFA23AAD}" presName="image3" presStyleCnt="0"/>
      <dgm:spPr/>
    </dgm:pt>
    <dgm:pt modelId="{D23EA5FA-E356-5645-B2FE-17F7F3D6C43A}" type="pres">
      <dgm:prSet presAssocID="{51C191C0-EEC5-C443-A80A-BF64FFA23AAD}" presName="imageRepeatNode" presStyleLbl="alignAcc1" presStyleIdx="2" presStyleCnt="4"/>
      <dgm:spPr/>
      <dgm:t>
        <a:bodyPr/>
        <a:lstStyle/>
        <a:p>
          <a:endParaRPr lang="en-US"/>
        </a:p>
      </dgm:t>
    </dgm:pt>
    <dgm:pt modelId="{DC6EC81D-DE05-2048-8692-9DF22E4EBA70}" type="pres">
      <dgm:prSet presAssocID="{51C191C0-EEC5-C443-A80A-BF64FFA23AAD}" presName="imageaccent3" presStyleCnt="0"/>
      <dgm:spPr/>
    </dgm:pt>
    <dgm:pt modelId="{6EFD8F67-70D8-C64C-9F17-08113F562D96}" type="pres">
      <dgm:prSet presAssocID="{51C191C0-EEC5-C443-A80A-BF64FFA23AAD}" presName="accentRepeatNode" presStyleLbl="solidAlignAcc1" presStyleIdx="5" presStyleCnt="8"/>
      <dgm:spPr/>
    </dgm:pt>
    <dgm:pt modelId="{FF721B0A-1CCA-6441-B759-C95C2BDD2C33}" type="pres">
      <dgm:prSet presAssocID="{AC4C346D-718F-B642-9D9B-CD59B392CB42}" presName="text4" presStyleCnt="0"/>
      <dgm:spPr/>
    </dgm:pt>
    <dgm:pt modelId="{2F7F69C3-E33A-6C40-9F35-6FF873E47BBB}" type="pres">
      <dgm:prSet presAssocID="{AC4C346D-718F-B642-9D9B-CD59B392CB42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1F4A1-6694-EE46-8B76-096EDE75F879}" type="pres">
      <dgm:prSet presAssocID="{AC4C346D-718F-B642-9D9B-CD59B392CB42}" presName="textaccent4" presStyleCnt="0"/>
      <dgm:spPr/>
    </dgm:pt>
    <dgm:pt modelId="{AAF94B35-72E4-7F46-A43F-99607FEE177E}" type="pres">
      <dgm:prSet presAssocID="{AC4C346D-718F-B642-9D9B-CD59B392CB42}" presName="accentRepeatNode" presStyleLbl="solidAlignAcc1" presStyleIdx="6" presStyleCnt="8"/>
      <dgm:spPr/>
    </dgm:pt>
    <dgm:pt modelId="{E67E2895-B3D9-364F-926B-21305E6E4BAE}" type="pres">
      <dgm:prSet presAssocID="{65930BD2-E4AC-5A4A-B1B2-49727ABAC7A4}" presName="image4" presStyleCnt="0"/>
      <dgm:spPr/>
    </dgm:pt>
    <dgm:pt modelId="{FBFC0938-84E5-4346-B65D-563F3D261B73}" type="pres">
      <dgm:prSet presAssocID="{65930BD2-E4AC-5A4A-B1B2-49727ABAC7A4}" presName="imageRepeatNode" presStyleLbl="alignAcc1" presStyleIdx="3" presStyleCnt="4"/>
      <dgm:spPr/>
      <dgm:t>
        <a:bodyPr/>
        <a:lstStyle/>
        <a:p>
          <a:endParaRPr lang="en-US"/>
        </a:p>
      </dgm:t>
    </dgm:pt>
    <dgm:pt modelId="{10C68087-8ECD-E340-90EB-D19C0B5B3336}" type="pres">
      <dgm:prSet presAssocID="{65930BD2-E4AC-5A4A-B1B2-49727ABAC7A4}" presName="imageaccent4" presStyleCnt="0"/>
      <dgm:spPr/>
    </dgm:pt>
    <dgm:pt modelId="{5C383304-A492-8F43-B014-607F166C436F}" type="pres">
      <dgm:prSet presAssocID="{65930BD2-E4AC-5A4A-B1B2-49727ABAC7A4}" presName="accentRepeatNode" presStyleLbl="solidAlignAcc1" presStyleIdx="7" presStyleCnt="8"/>
      <dgm:spPr/>
    </dgm:pt>
  </dgm:ptLst>
  <dgm:cxnLst>
    <dgm:cxn modelId="{D53434BA-1771-4C4D-8FF8-6F20653EF41C}" srcId="{48D4E3A8-8273-A948-A152-988B5981165F}" destId="{D9B08AE8-163A-E947-893F-CF69F8465E29}" srcOrd="0" destOrd="0" parTransId="{2C073395-07A1-A546-95E5-E6AB94C05B63}" sibTransId="{2226461C-4C07-AB4D-9092-C75CD5CAD9FD}"/>
    <dgm:cxn modelId="{F6078A25-15BB-7F4A-93E1-5C07AA791B8F}" srcId="{B7CA9C83-6008-BF42-9DAA-790D5F515800}" destId="{0FD611BF-28CC-4E42-A3F0-0CED257ED514}" srcOrd="1" destOrd="0" parTransId="{49A1236F-A186-C84A-8091-382C6B5CEDEF}" sibTransId="{8D25364E-64B3-104F-98CF-74E2968D8D5E}"/>
    <dgm:cxn modelId="{1819F422-3F5B-2F43-88B2-86D140AEFB9E}" type="presOf" srcId="{B36F8315-8EC9-7B45-B067-58D916673D81}" destId="{2F7F69C3-E33A-6C40-9F35-6FF873E47BBB}" srcOrd="0" destOrd="3" presId="urn:microsoft.com/office/officeart/2008/layout/HexagonCluster"/>
    <dgm:cxn modelId="{E4038CD7-5D8A-034D-9D54-35262FEF54BD}" srcId="{3A4F2C95-B704-D249-9FB2-83DF0CFDC42C}" destId="{91B33217-0145-3D48-A17C-5E636F6B093D}" srcOrd="0" destOrd="0" parTransId="{ADE9B509-390B-3B45-8226-BCF4EA72CDE6}" sibTransId="{428E2167-39A9-E344-B162-86D066CF015A}"/>
    <dgm:cxn modelId="{EA2B5ABA-09EF-DA4D-8AA1-F707BCBBB20D}" type="presOf" srcId="{89791184-6F87-A24C-BFEE-85CE2DDF6C02}" destId="{2F7F69C3-E33A-6C40-9F35-6FF873E47BBB}" srcOrd="0" destOrd="1" presId="urn:microsoft.com/office/officeart/2008/layout/HexagonCluster"/>
    <dgm:cxn modelId="{C290AFBB-9D08-3643-9141-527BCAF95A6B}" srcId="{B7CA9C83-6008-BF42-9DAA-790D5F515800}" destId="{83F2BB90-D7C0-A94C-99C6-DE3C0BFF7D85}" srcOrd="0" destOrd="0" parTransId="{10816B98-C953-9147-963A-66C3A2FD0458}" sibTransId="{128E33B3-AAC4-3941-912C-48B7D760BCCA}"/>
    <dgm:cxn modelId="{6E138C5C-5FE7-4B49-B54C-CAD885DADB92}" type="presOf" srcId="{91B33217-0145-3D48-A17C-5E636F6B093D}" destId="{48E2677D-0D7E-FB4B-B134-0262E6396C93}" srcOrd="0" destOrd="1" presId="urn:microsoft.com/office/officeart/2008/layout/HexagonCluster"/>
    <dgm:cxn modelId="{8E6D9FA2-45B4-5543-8C60-EDF805C7ED05}" srcId="{4FE981F7-67FF-2149-BC78-6BF8D6DE974F}" destId="{48D4E3A8-8273-A948-A152-988B5981165F}" srcOrd="0" destOrd="0" parTransId="{9DADAEE5-6DEA-C943-A9A4-4A4F2D689EA2}" sibTransId="{F9D8D042-CAE3-284F-8120-7BBDFAE86D46}"/>
    <dgm:cxn modelId="{C6241FEE-9A7A-F447-BFE2-A3572B99D009}" type="presOf" srcId="{65930BD2-E4AC-5A4A-B1B2-49727ABAC7A4}" destId="{FBFC0938-84E5-4346-B65D-563F3D261B73}" srcOrd="0" destOrd="0" presId="urn:microsoft.com/office/officeart/2008/layout/HexagonCluster"/>
    <dgm:cxn modelId="{EDD4B983-0487-2D43-8668-188E7E3EF329}" srcId="{AC4C346D-718F-B642-9D9B-CD59B392CB42}" destId="{8E9B56DE-1CA5-D94F-A493-6CED2AAD4E45}" srcOrd="3" destOrd="0" parTransId="{D669105D-0CDF-0847-B2CF-2262725DEAE5}" sibTransId="{FBEA0073-CB14-184C-AC82-DCDEDBD60A26}"/>
    <dgm:cxn modelId="{8BC5B458-4B66-BF4B-A056-B9B38992A9DC}" srcId="{3A4F2C95-B704-D249-9FB2-83DF0CFDC42C}" destId="{F16DA903-2C40-514C-B284-99702E2F405D}" srcOrd="3" destOrd="0" parTransId="{B38C3A76-CA85-644B-95DA-83552C230376}" sibTransId="{DD7A5D0C-2D88-9D4F-8E15-67B40588B8FB}"/>
    <dgm:cxn modelId="{A3D48360-8859-5742-B839-483CA48C64B3}" type="presOf" srcId="{3A4F2C95-B704-D249-9FB2-83DF0CFDC42C}" destId="{48E2677D-0D7E-FB4B-B134-0262E6396C93}" srcOrd="0" destOrd="0" presId="urn:microsoft.com/office/officeart/2008/layout/HexagonCluster"/>
    <dgm:cxn modelId="{4157FAF0-71A2-6544-9BF3-A4460EF111DE}" type="presOf" srcId="{E4BA09B2-FDA9-8B4B-AF38-1C7E44C4A829}" destId="{781B7587-4380-1A4A-8C3F-838D7D897F92}" srcOrd="0" destOrd="2" presId="urn:microsoft.com/office/officeart/2008/layout/HexagonCluster"/>
    <dgm:cxn modelId="{FCDEFE7E-764D-FA44-AE46-C1D46576F272}" type="presOf" srcId="{62C4146C-C065-5241-AEC5-8F00069CE5F9}" destId="{48E2677D-0D7E-FB4B-B134-0262E6396C93}" srcOrd="0" destOrd="3" presId="urn:microsoft.com/office/officeart/2008/layout/HexagonCluster"/>
    <dgm:cxn modelId="{7F9B21D0-6DE9-EE4E-9361-D30301520EAA}" type="presOf" srcId="{4FE981F7-67FF-2149-BC78-6BF8D6DE974F}" destId="{7BFC0003-F397-3A4D-BCCA-2BB626DF80A1}" srcOrd="0" destOrd="0" presId="urn:microsoft.com/office/officeart/2008/layout/HexagonCluster"/>
    <dgm:cxn modelId="{FCC1D95C-66D2-9A42-B030-A0238876AC8D}" type="presOf" srcId="{AC4C346D-718F-B642-9D9B-CD59B392CB42}" destId="{2F7F69C3-E33A-6C40-9F35-6FF873E47BBB}" srcOrd="0" destOrd="0" presId="urn:microsoft.com/office/officeart/2008/layout/HexagonCluster"/>
    <dgm:cxn modelId="{037CDC42-77AD-5546-AC9F-7DD280D14572}" srcId="{AC4C346D-718F-B642-9D9B-CD59B392CB42}" destId="{B36F8315-8EC9-7B45-B067-58D916673D81}" srcOrd="2" destOrd="0" parTransId="{9BCD5690-5A87-4944-93D0-40FF81D9F4AD}" sibTransId="{1AE6F881-84ED-FE4C-96BE-0DA6947735E0}"/>
    <dgm:cxn modelId="{3656C0E3-ABF2-E244-B71E-7488227F7A1B}" srcId="{48D4E3A8-8273-A948-A152-988B5981165F}" destId="{2BFCA452-FE61-7C4D-BA20-789C41B6BC63}" srcOrd="2" destOrd="0" parTransId="{15700277-E86F-D844-8EEC-4DE31F11F0F1}" sibTransId="{F8645E56-31F3-A441-AF48-310B5C5EA178}"/>
    <dgm:cxn modelId="{07A9AFC3-F81C-DC4B-8CAB-D444E06A3379}" srcId="{AC4C346D-718F-B642-9D9B-CD59B392CB42}" destId="{89791184-6F87-A24C-BFEE-85CE2DDF6C02}" srcOrd="0" destOrd="0" parTransId="{E4E18A47-E83A-094D-8088-3A1B63FD7928}" sibTransId="{D6F9FD4C-46EB-AF45-94C6-344400C4D2E6}"/>
    <dgm:cxn modelId="{EB5B94AA-2C22-BE4A-97CF-2FA2FFF4637A}" srcId="{3A4F2C95-B704-D249-9FB2-83DF0CFDC42C}" destId="{DA8CCE14-C9F7-9D47-8025-FED511EB9058}" srcOrd="1" destOrd="0" parTransId="{51BE4D96-DCF0-D846-B7FB-B04F4B58916D}" sibTransId="{2FDEC478-72F8-764D-8DA4-BA331F248ABA}"/>
    <dgm:cxn modelId="{1FAF75C5-CE13-0044-9228-C508E3003925}" srcId="{AC4C346D-718F-B642-9D9B-CD59B392CB42}" destId="{66A64B48-873F-3E49-8B6F-5132CD456BD0}" srcOrd="1" destOrd="0" parTransId="{DC7409FE-3351-4D4B-80FD-C91697736C4E}" sibTransId="{8809AE22-CC86-894C-AFCB-8EAB2A1A1CEC}"/>
    <dgm:cxn modelId="{8A64C6A1-9223-C840-B54B-5A5FCE00BE9B}" srcId="{4FE981F7-67FF-2149-BC78-6BF8D6DE974F}" destId="{B7CA9C83-6008-BF42-9DAA-790D5F515800}" srcOrd="1" destOrd="0" parTransId="{D7F3EE64-A017-3D42-8D47-5C18117F7299}" sibTransId="{F57D6190-AB75-3D45-B01F-A0ECDA6E0967}"/>
    <dgm:cxn modelId="{560EEA3C-A800-8E48-8C99-9586CE5C4BBE}" type="presOf" srcId="{48D4E3A8-8273-A948-A152-988B5981165F}" destId="{781B7587-4380-1A4A-8C3F-838D7D897F92}" srcOrd="0" destOrd="0" presId="urn:microsoft.com/office/officeart/2008/layout/HexagonCluster"/>
    <dgm:cxn modelId="{0BC0425C-5383-B64A-B4E8-FD5B535F8357}" type="presOf" srcId="{83F2BB90-D7C0-A94C-99C6-DE3C0BFF7D85}" destId="{378938E8-1646-F946-844A-F970803DF7F8}" srcOrd="0" destOrd="1" presId="urn:microsoft.com/office/officeart/2008/layout/HexagonCluster"/>
    <dgm:cxn modelId="{771A6D87-3BC2-5448-9CD4-F61D48A45C2A}" type="presOf" srcId="{D9B08AE8-163A-E947-893F-CF69F8465E29}" destId="{781B7587-4380-1A4A-8C3F-838D7D897F92}" srcOrd="0" destOrd="1" presId="urn:microsoft.com/office/officeart/2008/layout/HexagonCluster"/>
    <dgm:cxn modelId="{479FA241-E211-614B-B0E7-66417D302980}" type="presOf" srcId="{66A64B48-873F-3E49-8B6F-5132CD456BD0}" destId="{2F7F69C3-E33A-6C40-9F35-6FF873E47BBB}" srcOrd="0" destOrd="2" presId="urn:microsoft.com/office/officeart/2008/layout/HexagonCluster"/>
    <dgm:cxn modelId="{1DFCC062-6A82-7B44-BD6F-05951AC9F16B}" srcId="{4FE981F7-67FF-2149-BC78-6BF8D6DE974F}" destId="{AC4C346D-718F-B642-9D9B-CD59B392CB42}" srcOrd="3" destOrd="0" parTransId="{F3D8A23D-5FDF-3641-B8CF-F773A697EE3C}" sibTransId="{65930BD2-E4AC-5A4A-B1B2-49727ABAC7A4}"/>
    <dgm:cxn modelId="{5862B69E-5397-F646-BC3A-5832A2CE7DE3}" type="presOf" srcId="{B7CA9C83-6008-BF42-9DAA-790D5F515800}" destId="{378938E8-1646-F946-844A-F970803DF7F8}" srcOrd="0" destOrd="0" presId="urn:microsoft.com/office/officeart/2008/layout/HexagonCluster"/>
    <dgm:cxn modelId="{44A81131-2F4A-594C-82C4-562CDD7AABBE}" type="presOf" srcId="{DA8CCE14-C9F7-9D47-8025-FED511EB9058}" destId="{48E2677D-0D7E-FB4B-B134-0262E6396C93}" srcOrd="0" destOrd="2" presId="urn:microsoft.com/office/officeart/2008/layout/HexagonCluster"/>
    <dgm:cxn modelId="{94C8F38D-D361-D344-98F8-CC413C156DF3}" type="presOf" srcId="{F57D6190-AB75-3D45-B01F-A0ECDA6E0967}" destId="{73D5B984-DF25-1147-9634-2A9194D570B5}" srcOrd="0" destOrd="0" presId="urn:microsoft.com/office/officeart/2008/layout/HexagonCluster"/>
    <dgm:cxn modelId="{DAFD41B4-05E9-0F49-A802-3A27021B3601}" srcId="{3A4F2C95-B704-D249-9FB2-83DF0CFDC42C}" destId="{62C4146C-C065-5241-AEC5-8F00069CE5F9}" srcOrd="2" destOrd="0" parTransId="{AD83440D-0526-8146-A99D-EFB60F4C3F96}" sibTransId="{C1DC3354-77A0-B24E-8EBB-84380B27F2F4}"/>
    <dgm:cxn modelId="{CE5622D3-C86E-8042-B51D-BAA9F5E60C9C}" type="presOf" srcId="{51C191C0-EEC5-C443-A80A-BF64FFA23AAD}" destId="{D23EA5FA-E356-5645-B2FE-17F7F3D6C43A}" srcOrd="0" destOrd="0" presId="urn:microsoft.com/office/officeart/2008/layout/HexagonCluster"/>
    <dgm:cxn modelId="{67295513-9400-7F4E-BCDD-E86939651547}" srcId="{4FE981F7-67FF-2149-BC78-6BF8D6DE974F}" destId="{3A4F2C95-B704-D249-9FB2-83DF0CFDC42C}" srcOrd="2" destOrd="0" parTransId="{517C4DB6-6D1E-9149-90AB-2802BAE75624}" sibTransId="{51C191C0-EEC5-C443-A80A-BF64FFA23AAD}"/>
    <dgm:cxn modelId="{4D67E22B-E2F2-CD4C-8251-1CFB9068B853}" type="presOf" srcId="{F9D8D042-CAE3-284F-8120-7BBDFAE86D46}" destId="{C7F8A751-F1E1-EA47-81E3-1A21010B58AB}" srcOrd="0" destOrd="0" presId="urn:microsoft.com/office/officeart/2008/layout/HexagonCluster"/>
    <dgm:cxn modelId="{A6DC21B8-CC2E-4242-9C18-E058AC83F560}" type="presOf" srcId="{0FD611BF-28CC-4E42-A3F0-0CED257ED514}" destId="{378938E8-1646-F946-844A-F970803DF7F8}" srcOrd="0" destOrd="2" presId="urn:microsoft.com/office/officeart/2008/layout/HexagonCluster"/>
    <dgm:cxn modelId="{83EB69AF-7E6B-CB4E-A0E1-D345D41AA18D}" srcId="{48D4E3A8-8273-A948-A152-988B5981165F}" destId="{E4BA09B2-FDA9-8B4B-AF38-1C7E44C4A829}" srcOrd="1" destOrd="0" parTransId="{0B98D429-77A1-E447-86CB-939B894F2E38}" sibTransId="{73674117-5ED7-BB4F-AB3C-F4B799F78061}"/>
    <dgm:cxn modelId="{186E39EE-885E-9A44-A091-C6F919FC8349}" type="presOf" srcId="{2BFCA452-FE61-7C4D-BA20-789C41B6BC63}" destId="{781B7587-4380-1A4A-8C3F-838D7D897F92}" srcOrd="0" destOrd="3" presId="urn:microsoft.com/office/officeart/2008/layout/HexagonCluster"/>
    <dgm:cxn modelId="{FB9FE5AA-3AB1-6646-BBA4-C76CE4663468}" type="presOf" srcId="{F16DA903-2C40-514C-B284-99702E2F405D}" destId="{48E2677D-0D7E-FB4B-B134-0262E6396C93}" srcOrd="0" destOrd="4" presId="urn:microsoft.com/office/officeart/2008/layout/HexagonCluster"/>
    <dgm:cxn modelId="{1594984F-3431-1049-93C3-973FED4B8490}" type="presOf" srcId="{8E9B56DE-1CA5-D94F-A493-6CED2AAD4E45}" destId="{2F7F69C3-E33A-6C40-9F35-6FF873E47BBB}" srcOrd="0" destOrd="4" presId="urn:microsoft.com/office/officeart/2008/layout/HexagonCluster"/>
    <dgm:cxn modelId="{7D5557C5-5E90-B841-9197-FCC4C5DCA899}" type="presParOf" srcId="{7BFC0003-F397-3A4D-BCCA-2BB626DF80A1}" destId="{06CE4E43-AB25-AB4D-A3C3-8C08ECE231D6}" srcOrd="0" destOrd="0" presId="urn:microsoft.com/office/officeart/2008/layout/HexagonCluster"/>
    <dgm:cxn modelId="{4ABBC074-DB47-7F46-A982-E1D907B4C924}" type="presParOf" srcId="{06CE4E43-AB25-AB4D-A3C3-8C08ECE231D6}" destId="{781B7587-4380-1A4A-8C3F-838D7D897F92}" srcOrd="0" destOrd="0" presId="urn:microsoft.com/office/officeart/2008/layout/HexagonCluster"/>
    <dgm:cxn modelId="{81E2B4BC-3B70-424F-B293-76CF09D62EBE}" type="presParOf" srcId="{7BFC0003-F397-3A4D-BCCA-2BB626DF80A1}" destId="{155E5423-A91C-1947-9C27-81328C6E3436}" srcOrd="1" destOrd="0" presId="urn:microsoft.com/office/officeart/2008/layout/HexagonCluster"/>
    <dgm:cxn modelId="{E599E8CC-B10F-394D-B488-5820F86DF428}" type="presParOf" srcId="{155E5423-A91C-1947-9C27-81328C6E3436}" destId="{5BC7CF61-271D-5441-8775-2E0676358532}" srcOrd="0" destOrd="0" presId="urn:microsoft.com/office/officeart/2008/layout/HexagonCluster"/>
    <dgm:cxn modelId="{9D64C4C8-7828-7741-BFAF-78DC0139DA6F}" type="presParOf" srcId="{7BFC0003-F397-3A4D-BCCA-2BB626DF80A1}" destId="{2ADD0086-98BD-AB4F-8227-509767E6733C}" srcOrd="2" destOrd="0" presId="urn:microsoft.com/office/officeart/2008/layout/HexagonCluster"/>
    <dgm:cxn modelId="{2C367E55-9551-854D-A95A-778F1314119C}" type="presParOf" srcId="{2ADD0086-98BD-AB4F-8227-509767E6733C}" destId="{C7F8A751-F1E1-EA47-81E3-1A21010B58AB}" srcOrd="0" destOrd="0" presId="urn:microsoft.com/office/officeart/2008/layout/HexagonCluster"/>
    <dgm:cxn modelId="{A0054649-2BC7-6345-A7F4-CD81708973C3}" type="presParOf" srcId="{7BFC0003-F397-3A4D-BCCA-2BB626DF80A1}" destId="{196E32FD-B942-FE46-A022-01560C2A86BB}" srcOrd="3" destOrd="0" presId="urn:microsoft.com/office/officeart/2008/layout/HexagonCluster"/>
    <dgm:cxn modelId="{35B969AF-5850-2E47-B483-4CEF8006CCAA}" type="presParOf" srcId="{196E32FD-B942-FE46-A022-01560C2A86BB}" destId="{1A36C2A8-EF95-0949-8DE3-B74B1812C5D5}" srcOrd="0" destOrd="0" presId="urn:microsoft.com/office/officeart/2008/layout/HexagonCluster"/>
    <dgm:cxn modelId="{4E0BD383-AC72-D148-8A30-8DED999A0067}" type="presParOf" srcId="{7BFC0003-F397-3A4D-BCCA-2BB626DF80A1}" destId="{1E61A14A-0C7D-5D4E-A916-65CD1D0CB34E}" srcOrd="4" destOrd="0" presId="urn:microsoft.com/office/officeart/2008/layout/HexagonCluster"/>
    <dgm:cxn modelId="{8E990E0C-7671-2B4F-84B1-A8EEE73F34C1}" type="presParOf" srcId="{1E61A14A-0C7D-5D4E-A916-65CD1D0CB34E}" destId="{378938E8-1646-F946-844A-F970803DF7F8}" srcOrd="0" destOrd="0" presId="urn:microsoft.com/office/officeart/2008/layout/HexagonCluster"/>
    <dgm:cxn modelId="{EB7EC1BF-1CD9-7749-A7DF-8FBADBDFF412}" type="presParOf" srcId="{7BFC0003-F397-3A4D-BCCA-2BB626DF80A1}" destId="{0C286549-93CF-584C-AB1F-73D05BA78CF4}" srcOrd="5" destOrd="0" presId="urn:microsoft.com/office/officeart/2008/layout/HexagonCluster"/>
    <dgm:cxn modelId="{75D0F481-9C9F-9D44-B7DF-A4B80261B4FB}" type="presParOf" srcId="{0C286549-93CF-584C-AB1F-73D05BA78CF4}" destId="{3AC1D906-7A4B-4E4A-AB3E-72EE903A3C6F}" srcOrd="0" destOrd="0" presId="urn:microsoft.com/office/officeart/2008/layout/HexagonCluster"/>
    <dgm:cxn modelId="{375F0A31-7EBB-D84D-9F75-E67375951F02}" type="presParOf" srcId="{7BFC0003-F397-3A4D-BCCA-2BB626DF80A1}" destId="{75D485A8-DBD1-1042-9B5E-28F6D5EB9E57}" srcOrd="6" destOrd="0" presId="urn:microsoft.com/office/officeart/2008/layout/HexagonCluster"/>
    <dgm:cxn modelId="{184CA5A3-4876-9642-A2D4-D0C0E80A2AC2}" type="presParOf" srcId="{75D485A8-DBD1-1042-9B5E-28F6D5EB9E57}" destId="{73D5B984-DF25-1147-9634-2A9194D570B5}" srcOrd="0" destOrd="0" presId="urn:microsoft.com/office/officeart/2008/layout/HexagonCluster"/>
    <dgm:cxn modelId="{B4F9BA39-3246-6C47-A497-8A1AF44629C6}" type="presParOf" srcId="{7BFC0003-F397-3A4D-BCCA-2BB626DF80A1}" destId="{5F1B7A5E-179B-804B-93E1-DF56ECD2A1F2}" srcOrd="7" destOrd="0" presId="urn:microsoft.com/office/officeart/2008/layout/HexagonCluster"/>
    <dgm:cxn modelId="{199F3FB9-7CD1-BF43-BA50-0305EC4146F1}" type="presParOf" srcId="{5F1B7A5E-179B-804B-93E1-DF56ECD2A1F2}" destId="{D3BC5680-F6B0-D349-9B00-4C4F4C4B0B9A}" srcOrd="0" destOrd="0" presId="urn:microsoft.com/office/officeart/2008/layout/HexagonCluster"/>
    <dgm:cxn modelId="{9F608DD5-552F-6A40-8CA9-153A43BAC434}" type="presParOf" srcId="{7BFC0003-F397-3A4D-BCCA-2BB626DF80A1}" destId="{DF454D85-C13C-1641-8A71-F45A959B9927}" srcOrd="8" destOrd="0" presId="urn:microsoft.com/office/officeart/2008/layout/HexagonCluster"/>
    <dgm:cxn modelId="{D2F4BF1C-987B-2147-B6AC-66E2F3D4BAA9}" type="presParOf" srcId="{DF454D85-C13C-1641-8A71-F45A959B9927}" destId="{48E2677D-0D7E-FB4B-B134-0262E6396C93}" srcOrd="0" destOrd="0" presId="urn:microsoft.com/office/officeart/2008/layout/HexagonCluster"/>
    <dgm:cxn modelId="{1FAB5EEA-3F77-424D-A92C-F1BDA9F538B4}" type="presParOf" srcId="{7BFC0003-F397-3A4D-BCCA-2BB626DF80A1}" destId="{78A4D7A5-53B2-F943-860E-E57C9D28C282}" srcOrd="9" destOrd="0" presId="urn:microsoft.com/office/officeart/2008/layout/HexagonCluster"/>
    <dgm:cxn modelId="{D000DF06-CE01-D448-9224-C74F916F6A9E}" type="presParOf" srcId="{78A4D7A5-53B2-F943-860E-E57C9D28C282}" destId="{CD68C896-D682-A04F-A3C9-DBB8CB0D9D94}" srcOrd="0" destOrd="0" presId="urn:microsoft.com/office/officeart/2008/layout/HexagonCluster"/>
    <dgm:cxn modelId="{530AF339-F16D-1345-93A0-8E6D908ADA52}" type="presParOf" srcId="{7BFC0003-F397-3A4D-BCCA-2BB626DF80A1}" destId="{9F90C0FD-7FAC-4B4A-B663-98C2F71859E9}" srcOrd="10" destOrd="0" presId="urn:microsoft.com/office/officeart/2008/layout/HexagonCluster"/>
    <dgm:cxn modelId="{038B3DAD-CD08-0047-A15C-2AD213A6FECE}" type="presParOf" srcId="{9F90C0FD-7FAC-4B4A-B663-98C2F71859E9}" destId="{D23EA5FA-E356-5645-B2FE-17F7F3D6C43A}" srcOrd="0" destOrd="0" presId="urn:microsoft.com/office/officeart/2008/layout/HexagonCluster"/>
    <dgm:cxn modelId="{14B1DED4-79EA-C241-B2E3-78A0BB837E31}" type="presParOf" srcId="{7BFC0003-F397-3A4D-BCCA-2BB626DF80A1}" destId="{DC6EC81D-DE05-2048-8692-9DF22E4EBA70}" srcOrd="11" destOrd="0" presId="urn:microsoft.com/office/officeart/2008/layout/HexagonCluster"/>
    <dgm:cxn modelId="{F6BF014C-EE12-1243-BD91-6A791B248A8C}" type="presParOf" srcId="{DC6EC81D-DE05-2048-8692-9DF22E4EBA70}" destId="{6EFD8F67-70D8-C64C-9F17-08113F562D96}" srcOrd="0" destOrd="0" presId="urn:microsoft.com/office/officeart/2008/layout/HexagonCluster"/>
    <dgm:cxn modelId="{2F9F5AA4-5F2B-FC4D-9585-D33746BD53CB}" type="presParOf" srcId="{7BFC0003-F397-3A4D-BCCA-2BB626DF80A1}" destId="{FF721B0A-1CCA-6441-B759-C95C2BDD2C33}" srcOrd="12" destOrd="0" presId="urn:microsoft.com/office/officeart/2008/layout/HexagonCluster"/>
    <dgm:cxn modelId="{CD19F45D-F252-D443-9225-BBBFF935FB3A}" type="presParOf" srcId="{FF721B0A-1CCA-6441-B759-C95C2BDD2C33}" destId="{2F7F69C3-E33A-6C40-9F35-6FF873E47BBB}" srcOrd="0" destOrd="0" presId="urn:microsoft.com/office/officeart/2008/layout/HexagonCluster"/>
    <dgm:cxn modelId="{014AEA83-2DDC-AA43-8C2B-8470051F3E04}" type="presParOf" srcId="{7BFC0003-F397-3A4D-BCCA-2BB626DF80A1}" destId="{3DE1F4A1-6694-EE46-8B76-096EDE75F879}" srcOrd="13" destOrd="0" presId="urn:microsoft.com/office/officeart/2008/layout/HexagonCluster"/>
    <dgm:cxn modelId="{304D325C-AB83-1643-B914-9A2F42E89A8B}" type="presParOf" srcId="{3DE1F4A1-6694-EE46-8B76-096EDE75F879}" destId="{AAF94B35-72E4-7F46-A43F-99607FEE177E}" srcOrd="0" destOrd="0" presId="urn:microsoft.com/office/officeart/2008/layout/HexagonCluster"/>
    <dgm:cxn modelId="{0F425849-FC1A-7C4B-8236-E7A7FC824807}" type="presParOf" srcId="{7BFC0003-F397-3A4D-BCCA-2BB626DF80A1}" destId="{E67E2895-B3D9-364F-926B-21305E6E4BAE}" srcOrd="14" destOrd="0" presId="urn:microsoft.com/office/officeart/2008/layout/HexagonCluster"/>
    <dgm:cxn modelId="{55170E17-23C2-AF40-BB81-7297BDCB6157}" type="presParOf" srcId="{E67E2895-B3D9-364F-926B-21305E6E4BAE}" destId="{FBFC0938-84E5-4346-B65D-563F3D261B73}" srcOrd="0" destOrd="0" presId="urn:microsoft.com/office/officeart/2008/layout/HexagonCluster"/>
    <dgm:cxn modelId="{049898B0-35AD-8946-B1A0-5ED48B8E21DD}" type="presParOf" srcId="{7BFC0003-F397-3A4D-BCCA-2BB626DF80A1}" destId="{10C68087-8ECD-E340-90EB-D19C0B5B3336}" srcOrd="15" destOrd="0" presId="urn:microsoft.com/office/officeart/2008/layout/HexagonCluster"/>
    <dgm:cxn modelId="{355853C1-A55F-6547-9CBB-57CF871D4BC5}" type="presParOf" srcId="{10C68087-8ECD-E340-90EB-D19C0B5B3336}" destId="{5C383304-A492-8F43-B014-607F166C436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4F6C28-7A8B-C44C-AFB0-8BE5D10EA258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6B06D43F-D399-8943-AAF7-84CFF70022C0}">
      <dgm:prSet phldrT="[Text]"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The TAU Performance System®</a:t>
          </a:r>
          <a:endParaRPr lang="en-US">
            <a:solidFill>
              <a:schemeClr val="tx1"/>
            </a:solidFill>
          </a:endParaRPr>
        </a:p>
      </dgm:t>
    </dgm:pt>
    <dgm:pt modelId="{ED1ABF12-B742-8A42-BC9B-0ADD58709437}" type="parTrans" cxnId="{D63F868B-42AA-C046-A46E-FCFAE210A68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0597ECB-4A42-1A49-ABFD-7FEFDDFEF798}" type="sibTrans" cxnId="{D63F868B-42AA-C046-A46E-FCFAE210A68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56C9A8B-584E-DF49-A5DC-2D04069FDB14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err="1" smtClean="0">
              <a:solidFill>
                <a:schemeClr val="tx1"/>
              </a:solidFill>
            </a:rPr>
            <a:t>Kppa</a:t>
          </a:r>
          <a:endParaRPr lang="en-US">
            <a:solidFill>
              <a:schemeClr val="tx1"/>
            </a:solidFill>
          </a:endParaRPr>
        </a:p>
      </dgm:t>
    </dgm:pt>
    <dgm:pt modelId="{6B8565F1-D8AD-C743-A4AE-2D8FDA5628F9}" type="parTrans" cxnId="{5D4431F8-C729-9D43-A106-FDF603B846C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0466149-C55B-0F49-8DB0-3A441772AE78}" type="sibTrans" cxnId="{5D4431F8-C729-9D43-A106-FDF603B846C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09D31C4-E20B-9046-85D8-7A28AF011A71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err="1" smtClean="0">
              <a:solidFill>
                <a:schemeClr val="tx1"/>
              </a:solidFill>
            </a:rPr>
            <a:t>RotCFD</a:t>
          </a:r>
          <a:endParaRPr lang="en-US">
            <a:solidFill>
              <a:schemeClr val="tx1"/>
            </a:solidFill>
          </a:endParaRPr>
        </a:p>
      </dgm:t>
    </dgm:pt>
    <dgm:pt modelId="{A688BC0C-B0C8-F949-97DF-1109DA80D429}" type="parTrans" cxnId="{3897967B-F3E4-D24A-B097-14DDEAC88C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7278410-C6E6-E44D-B600-DAEA11BF85D0}" type="sibTrans" cxnId="{3897967B-F3E4-D24A-B097-14DDEAC88C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7206177-0565-A64B-B619-BA6495C702F3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ParaTools </a:t>
          </a:r>
          <a:r>
            <a:rPr lang="en-US" err="1" smtClean="0">
              <a:solidFill>
                <a:schemeClr val="tx1"/>
              </a:solidFill>
            </a:rPr>
            <a:t>ThreadSpotter</a:t>
          </a:r>
          <a:endParaRPr lang="en-US">
            <a:solidFill>
              <a:schemeClr val="tx1"/>
            </a:solidFill>
          </a:endParaRPr>
        </a:p>
      </dgm:t>
    </dgm:pt>
    <dgm:pt modelId="{7A47B23D-9F6E-8042-B7BF-A456CAAF1581}" type="parTrans" cxnId="{75336510-6506-DB4B-8E7C-C2BA3E2F8C5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03B489A-7A56-634E-ACD6-F1BD248A640C}" type="sibTrans" cxnId="{75336510-6506-DB4B-8E7C-C2BA3E2F8C5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96957BC-C5B8-2042-BE7D-F2AF942F96F0}">
      <dgm:prSet phldrT="[Text]"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HPC Linux</a:t>
          </a:r>
          <a:endParaRPr lang="en-US">
            <a:solidFill>
              <a:schemeClr val="tx1"/>
            </a:solidFill>
          </a:endParaRPr>
        </a:p>
      </dgm:t>
    </dgm:pt>
    <dgm:pt modelId="{5031C905-BB77-6149-AF75-F8F0BE2E05E2}" type="parTrans" cxnId="{AD1AD4C6-EE0A-464E-B89D-95B8AB836D1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2F34189-32AD-CF4F-B201-BAC9CFD76FA3}" type="sibTrans" cxnId="{AD1AD4C6-EE0A-464E-B89D-95B8AB836D1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51DCE01-9713-594A-A7B7-979796B68C06}">
      <dgm:prSet phldrT="[Text]"/>
      <dgm:spPr/>
      <dgm:t>
        <a:bodyPr/>
        <a:lstStyle/>
        <a:p>
          <a:r>
            <a:rPr lang="en-US" err="1" smtClean="0">
              <a:solidFill>
                <a:schemeClr val="tx1"/>
              </a:solidFill>
            </a:rPr>
            <a:t>PToolsRTE</a:t>
          </a:r>
          <a:endParaRPr lang="en-US">
            <a:solidFill>
              <a:schemeClr val="tx1"/>
            </a:solidFill>
          </a:endParaRPr>
        </a:p>
      </dgm:t>
    </dgm:pt>
    <dgm:pt modelId="{6CE7C317-4E3C-2547-B081-C3797BF4553E}" type="parTrans" cxnId="{D5C1E66B-64BE-8E4D-964B-9B9A8A9ACA1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651B15E-1FB2-0F4A-8EC5-00D2E32947B1}" type="sibTrans" cxnId="{D5C1E66B-64BE-8E4D-964B-9B9A8A9ACA1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1C08CCA-4BC4-904E-B0CC-B412DB9314E5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err="1" smtClean="0">
              <a:solidFill>
                <a:schemeClr val="tx1"/>
              </a:solidFill>
            </a:rPr>
            <a:t>PToolsWin</a:t>
          </a:r>
          <a:endParaRPr lang="en-US">
            <a:solidFill>
              <a:schemeClr val="tx1"/>
            </a:solidFill>
          </a:endParaRPr>
        </a:p>
      </dgm:t>
    </dgm:pt>
    <dgm:pt modelId="{7F008EF7-8652-5B40-B62C-521EF796CBC2}" type="parTrans" cxnId="{8E34EA63-E6D9-F246-A7DD-E285F05C3D6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09D5657-0AA2-944E-84F7-83685D70A4B5}" type="sibTrans" cxnId="{8E34EA63-E6D9-F246-A7DD-E285F05C3D6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C416835-6334-F845-88FB-26A645A3515D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IQB</a:t>
          </a:r>
          <a:endParaRPr lang="en-US">
            <a:solidFill>
              <a:schemeClr val="tx1"/>
            </a:solidFill>
          </a:endParaRPr>
        </a:p>
      </dgm:t>
    </dgm:pt>
    <dgm:pt modelId="{95234091-F7EB-3B41-980C-188E0A25A917}" type="parTrans" cxnId="{DFC84CF5-C480-AD45-A6C2-65878DA238A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A9F916B-F378-D948-9FD5-3101034B6F22}" type="sibTrans" cxnId="{DFC84CF5-C480-AD45-A6C2-65878DA238A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AF6A70B-0641-4144-A504-1AB930805D89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Vampir</a:t>
          </a:r>
          <a:endParaRPr lang="en-US">
            <a:solidFill>
              <a:schemeClr val="tx1"/>
            </a:solidFill>
          </a:endParaRPr>
        </a:p>
      </dgm:t>
    </dgm:pt>
    <dgm:pt modelId="{5CE2DA95-ABF8-884F-BADC-66E87B6A7004}" type="parTrans" cxnId="{4A542074-F8B4-044E-95DE-DA2346F916C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22BC0CE-CA52-404E-8E86-CAF24DF3704D}" type="sibTrans" cxnId="{4A542074-F8B4-044E-95DE-DA2346F916C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0A82521-ED95-2543-84DD-DB28DB92F365}">
      <dgm:prSet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TAU Commander / TAU Enterprise</a:t>
          </a:r>
          <a:endParaRPr lang="en-US">
            <a:solidFill>
              <a:schemeClr val="tx1"/>
            </a:solidFill>
          </a:endParaRPr>
        </a:p>
      </dgm:t>
    </dgm:pt>
    <dgm:pt modelId="{BEB355A3-37DE-6F4E-B11D-5D33557683A4}" type="parTrans" cxnId="{B1951293-15BC-334A-9F3A-88E64A472857}">
      <dgm:prSet/>
      <dgm:spPr/>
      <dgm:t>
        <a:bodyPr/>
        <a:lstStyle/>
        <a:p>
          <a:endParaRPr lang="en-US"/>
        </a:p>
      </dgm:t>
    </dgm:pt>
    <dgm:pt modelId="{20D2BBFF-17D4-DA45-9A93-4644AD25D144}" type="sibTrans" cxnId="{B1951293-15BC-334A-9F3A-88E64A472857}">
      <dgm:prSet/>
      <dgm:spPr/>
      <dgm:t>
        <a:bodyPr/>
        <a:lstStyle/>
        <a:p>
          <a:endParaRPr lang="en-US"/>
        </a:p>
      </dgm:t>
    </dgm:pt>
    <dgm:pt modelId="{5781191D-4769-7340-8DC3-F78A48575998}" type="pres">
      <dgm:prSet presAssocID="{F64F6C28-7A8B-C44C-AFB0-8BE5D10EA258}" presName="linearFlow" presStyleCnt="0">
        <dgm:presLayoutVars>
          <dgm:dir/>
          <dgm:resizeHandles val="exact"/>
        </dgm:presLayoutVars>
      </dgm:prSet>
      <dgm:spPr/>
    </dgm:pt>
    <dgm:pt modelId="{0E9E41A7-9F35-E643-9828-7C998582087A}" type="pres">
      <dgm:prSet presAssocID="{6B06D43F-D399-8943-AAF7-84CFF70022C0}" presName="composite" presStyleCnt="0"/>
      <dgm:spPr/>
    </dgm:pt>
    <dgm:pt modelId="{F5D6EFAE-C042-AF43-9B49-08FE72A937FC}" type="pres">
      <dgm:prSet presAssocID="{6B06D43F-D399-8943-AAF7-84CFF70022C0}" presName="imgShp" presStyleLbl="fgImgPlace1" presStyleIdx="0" presStyleCnt="10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C469F93-D09D-0343-8D86-835A6B5B42E1}" type="pres">
      <dgm:prSet presAssocID="{6B06D43F-D399-8943-AAF7-84CFF70022C0}" presName="txShp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685920-5BD2-EE47-95D0-AE87B9984C90}" type="pres">
      <dgm:prSet presAssocID="{20597ECB-4A42-1A49-ABFD-7FEFDDFEF798}" presName="spacing" presStyleCnt="0"/>
      <dgm:spPr/>
    </dgm:pt>
    <dgm:pt modelId="{5EE42ECF-CD55-2944-B9A7-CC3E646CC0AC}" type="pres">
      <dgm:prSet presAssocID="{F0A82521-ED95-2543-84DD-DB28DB92F365}" presName="composite" presStyleCnt="0"/>
      <dgm:spPr/>
    </dgm:pt>
    <dgm:pt modelId="{CD083C93-B0E7-B043-81CD-C41D20576A6C}" type="pres">
      <dgm:prSet presAssocID="{F0A82521-ED95-2543-84DD-DB28DB92F365}" presName="imgShp" presStyleLbl="fgImgPlace1" presStyleIdx="1" presStyleCnt="10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9D86B7D-ACBE-B54D-A2F4-2CD06B3930B4}" type="pres">
      <dgm:prSet presAssocID="{F0A82521-ED95-2543-84DD-DB28DB92F365}" presName="txShp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BE16DD-11DB-EA43-B3CD-1B7503C0F6DB}" type="pres">
      <dgm:prSet presAssocID="{20D2BBFF-17D4-DA45-9A93-4644AD25D144}" presName="spacing" presStyleCnt="0"/>
      <dgm:spPr/>
    </dgm:pt>
    <dgm:pt modelId="{AB182EE8-8697-5F42-9870-136889848B38}" type="pres">
      <dgm:prSet presAssocID="{956C9A8B-584E-DF49-A5DC-2D04069FDB14}" presName="composite" presStyleCnt="0"/>
      <dgm:spPr/>
    </dgm:pt>
    <dgm:pt modelId="{0C9AA94F-1089-4D49-8587-2D165CBA5CC8}" type="pres">
      <dgm:prSet presAssocID="{956C9A8B-584E-DF49-A5DC-2D04069FDB14}" presName="imgShp" presStyleLbl="fgImgPlace1" presStyleIdx="2" presStyleCnt="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E4FDCF8-6261-0C49-97B4-176811657B5C}" type="pres">
      <dgm:prSet presAssocID="{956C9A8B-584E-DF49-A5DC-2D04069FDB14}" presName="txShp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763C41-90E3-F442-A04E-5C0135329951}" type="pres">
      <dgm:prSet presAssocID="{D0466149-C55B-0F49-8DB0-3A441772AE78}" presName="spacing" presStyleCnt="0"/>
      <dgm:spPr/>
    </dgm:pt>
    <dgm:pt modelId="{B8F9BBF4-95EF-3B41-8A13-7FDA6585E957}" type="pres">
      <dgm:prSet presAssocID="{D09D31C4-E20B-9046-85D8-7A28AF011A71}" presName="composite" presStyleCnt="0"/>
      <dgm:spPr/>
    </dgm:pt>
    <dgm:pt modelId="{D6641272-D1CD-E04F-8E52-15C14146D622}" type="pres">
      <dgm:prSet presAssocID="{D09D31C4-E20B-9046-85D8-7A28AF011A71}" presName="imgShp" presStyleLbl="fgImgPlace1" presStyleIdx="3" presStyleCnt="10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71C4E41-4CC0-3B46-B9D7-245A0784E7FC}" type="pres">
      <dgm:prSet presAssocID="{D09D31C4-E20B-9046-85D8-7A28AF011A71}" presName="txShp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502837-FAC7-5D44-AD1C-D4B44D544FE2}" type="pres">
      <dgm:prSet presAssocID="{B7278410-C6E6-E44D-B600-DAEA11BF85D0}" presName="spacing" presStyleCnt="0"/>
      <dgm:spPr/>
    </dgm:pt>
    <dgm:pt modelId="{CF77CF34-8B67-0F45-B2B4-0E5562D9458D}" type="pres">
      <dgm:prSet presAssocID="{97206177-0565-A64B-B619-BA6495C702F3}" presName="composite" presStyleCnt="0"/>
      <dgm:spPr/>
    </dgm:pt>
    <dgm:pt modelId="{E70BB821-4B72-B24B-86FA-5D3B8BBABFC9}" type="pres">
      <dgm:prSet presAssocID="{97206177-0565-A64B-B619-BA6495C702F3}" presName="imgShp" presStyleLbl="fgImgPlace1" presStyleIdx="4" presStyleCnt="10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697FB83-8216-2A4A-8471-BDAFA1F7D605}" type="pres">
      <dgm:prSet presAssocID="{97206177-0565-A64B-B619-BA6495C702F3}" presName="txShp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D0D5A-800A-424C-BD9A-86EE70A8FD79}" type="pres">
      <dgm:prSet presAssocID="{E03B489A-7A56-634E-ACD6-F1BD248A640C}" presName="spacing" presStyleCnt="0"/>
      <dgm:spPr/>
    </dgm:pt>
    <dgm:pt modelId="{E5AF3CF2-913F-7449-8F6B-6AC507C703FC}" type="pres">
      <dgm:prSet presAssocID="{296957BC-C5B8-2042-BE7D-F2AF942F96F0}" presName="composite" presStyleCnt="0"/>
      <dgm:spPr/>
    </dgm:pt>
    <dgm:pt modelId="{BA5E96E6-AD33-5D48-8E2A-96253CF72693}" type="pres">
      <dgm:prSet presAssocID="{296957BC-C5B8-2042-BE7D-F2AF942F96F0}" presName="imgShp" presStyleLbl="fgImgPlace1" presStyleIdx="5" presStyleCnt="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903FB44-494E-F847-9CBA-C1CF113FD1B2}" type="pres">
      <dgm:prSet presAssocID="{296957BC-C5B8-2042-BE7D-F2AF942F96F0}" presName="txShp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40DEA-A6EB-8244-8414-4178BCF75F8D}" type="pres">
      <dgm:prSet presAssocID="{52F34189-32AD-CF4F-B201-BAC9CFD76FA3}" presName="spacing" presStyleCnt="0"/>
      <dgm:spPr/>
    </dgm:pt>
    <dgm:pt modelId="{475AEA50-A6BC-2A49-86E7-5AD17CEBE454}" type="pres">
      <dgm:prSet presAssocID="{A51DCE01-9713-594A-A7B7-979796B68C06}" presName="composite" presStyleCnt="0"/>
      <dgm:spPr/>
    </dgm:pt>
    <dgm:pt modelId="{F731AFC8-5C08-D449-AB35-C3DD3FB62933}" type="pres">
      <dgm:prSet presAssocID="{A51DCE01-9713-594A-A7B7-979796B68C06}" presName="imgShp" presStyleLbl="fgImgPlace1" presStyleIdx="6" presStyleCnt="10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9F7A297-EF39-EE44-8768-96F0180B3CF2}" type="pres">
      <dgm:prSet presAssocID="{A51DCE01-9713-594A-A7B7-979796B68C06}" presName="txShp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4C66EB-BF71-FE44-9AF3-E3F09DB7F3DD}" type="pres">
      <dgm:prSet presAssocID="{0651B15E-1FB2-0F4A-8EC5-00D2E32947B1}" presName="spacing" presStyleCnt="0"/>
      <dgm:spPr/>
    </dgm:pt>
    <dgm:pt modelId="{49D4F131-7E70-4D49-9EC9-B1B328032783}" type="pres">
      <dgm:prSet presAssocID="{71C08CCA-4BC4-904E-B0CC-B412DB9314E5}" presName="composite" presStyleCnt="0"/>
      <dgm:spPr/>
    </dgm:pt>
    <dgm:pt modelId="{A73AD227-3A6D-C447-98B8-D14EED09F100}" type="pres">
      <dgm:prSet presAssocID="{71C08CCA-4BC4-904E-B0CC-B412DB9314E5}" presName="imgShp" presStyleLbl="fgImgPlace1" presStyleIdx="7" presStyleCnt="1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FD07B9F-AF68-5E40-9B17-E928377976CD}" type="pres">
      <dgm:prSet presAssocID="{71C08CCA-4BC4-904E-B0CC-B412DB9314E5}" presName="txShp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2BCE91-BC11-4F4A-B360-90F433D7E5A3}" type="pres">
      <dgm:prSet presAssocID="{D09D5657-0AA2-944E-84F7-83685D70A4B5}" presName="spacing" presStyleCnt="0"/>
      <dgm:spPr/>
    </dgm:pt>
    <dgm:pt modelId="{E70E7E89-17B7-C542-8A6C-C172FFB7F64C}" type="pres">
      <dgm:prSet presAssocID="{DC416835-6334-F845-88FB-26A645A3515D}" presName="composite" presStyleCnt="0"/>
      <dgm:spPr/>
    </dgm:pt>
    <dgm:pt modelId="{56768222-D20C-F041-A5A8-43F812FBC441}" type="pres">
      <dgm:prSet presAssocID="{DC416835-6334-F845-88FB-26A645A3515D}" presName="imgShp" presStyleLbl="fgImgPlace1" presStyleIdx="8" presStyleCnt="10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E194188-C61D-CC4F-86BE-730F6473D862}" type="pres">
      <dgm:prSet presAssocID="{DC416835-6334-F845-88FB-26A645A3515D}" presName="txShp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2EFC19-DB4C-6943-924C-3494BBF9C9F3}" type="pres">
      <dgm:prSet presAssocID="{1A9F916B-F378-D948-9FD5-3101034B6F22}" presName="spacing" presStyleCnt="0"/>
      <dgm:spPr/>
    </dgm:pt>
    <dgm:pt modelId="{1C5EA88A-2AAB-824C-8333-CC2834FBCF82}" type="pres">
      <dgm:prSet presAssocID="{9AF6A70B-0641-4144-A504-1AB930805D89}" presName="composite" presStyleCnt="0"/>
      <dgm:spPr/>
    </dgm:pt>
    <dgm:pt modelId="{921F78A4-DDE4-404C-B7D4-07554AE910A9}" type="pres">
      <dgm:prSet presAssocID="{9AF6A70B-0641-4144-A504-1AB930805D89}" presName="imgShp" presStyleLbl="fgImgPlace1" presStyleIdx="9" presStyleCnt="1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BEB97B8-AECD-4A42-841D-49EE13FACC00}" type="pres">
      <dgm:prSet presAssocID="{9AF6A70B-0641-4144-A504-1AB930805D89}" presName="txShp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9127C5-01D1-E140-BE46-9E0379FBD226}" type="presOf" srcId="{A51DCE01-9713-594A-A7B7-979796B68C06}" destId="{E9F7A297-EF39-EE44-8768-96F0180B3CF2}" srcOrd="0" destOrd="0" presId="urn:microsoft.com/office/officeart/2005/8/layout/vList3"/>
    <dgm:cxn modelId="{4A542074-F8B4-044E-95DE-DA2346F916CE}" srcId="{F64F6C28-7A8B-C44C-AFB0-8BE5D10EA258}" destId="{9AF6A70B-0641-4144-A504-1AB930805D89}" srcOrd="9" destOrd="0" parTransId="{5CE2DA95-ABF8-884F-BADC-66E87B6A7004}" sibTransId="{022BC0CE-CA52-404E-8E86-CAF24DF3704D}"/>
    <dgm:cxn modelId="{5D4431F8-C729-9D43-A106-FDF603B846C8}" srcId="{F64F6C28-7A8B-C44C-AFB0-8BE5D10EA258}" destId="{956C9A8B-584E-DF49-A5DC-2D04069FDB14}" srcOrd="2" destOrd="0" parTransId="{6B8565F1-D8AD-C743-A4AE-2D8FDA5628F9}" sibTransId="{D0466149-C55B-0F49-8DB0-3A441772AE78}"/>
    <dgm:cxn modelId="{DFC84CF5-C480-AD45-A6C2-65878DA238A2}" srcId="{F64F6C28-7A8B-C44C-AFB0-8BE5D10EA258}" destId="{DC416835-6334-F845-88FB-26A645A3515D}" srcOrd="8" destOrd="0" parTransId="{95234091-F7EB-3B41-980C-188E0A25A917}" sibTransId="{1A9F916B-F378-D948-9FD5-3101034B6F22}"/>
    <dgm:cxn modelId="{75336510-6506-DB4B-8E7C-C2BA3E2F8C53}" srcId="{F64F6C28-7A8B-C44C-AFB0-8BE5D10EA258}" destId="{97206177-0565-A64B-B619-BA6495C702F3}" srcOrd="4" destOrd="0" parTransId="{7A47B23D-9F6E-8042-B7BF-A456CAAF1581}" sibTransId="{E03B489A-7A56-634E-ACD6-F1BD248A640C}"/>
    <dgm:cxn modelId="{242C94A0-22CC-904C-91D3-C8CE95BD065E}" type="presOf" srcId="{97206177-0565-A64B-B619-BA6495C702F3}" destId="{0697FB83-8216-2A4A-8471-BDAFA1F7D605}" srcOrd="0" destOrd="0" presId="urn:microsoft.com/office/officeart/2005/8/layout/vList3"/>
    <dgm:cxn modelId="{0D7BB7BA-2BD5-CA44-8FC6-5A88182FCC6B}" type="presOf" srcId="{956C9A8B-584E-DF49-A5DC-2D04069FDB14}" destId="{FE4FDCF8-6261-0C49-97B4-176811657B5C}" srcOrd="0" destOrd="0" presId="urn:microsoft.com/office/officeart/2005/8/layout/vList3"/>
    <dgm:cxn modelId="{8E34EA63-E6D9-F246-A7DD-E285F05C3D61}" srcId="{F64F6C28-7A8B-C44C-AFB0-8BE5D10EA258}" destId="{71C08CCA-4BC4-904E-B0CC-B412DB9314E5}" srcOrd="7" destOrd="0" parTransId="{7F008EF7-8652-5B40-B62C-521EF796CBC2}" sibTransId="{D09D5657-0AA2-944E-84F7-83685D70A4B5}"/>
    <dgm:cxn modelId="{B6312A0B-7545-A54B-B6AC-0A6D15DFFD4C}" type="presOf" srcId="{F64F6C28-7A8B-C44C-AFB0-8BE5D10EA258}" destId="{5781191D-4769-7340-8DC3-F78A48575998}" srcOrd="0" destOrd="0" presId="urn:microsoft.com/office/officeart/2005/8/layout/vList3"/>
    <dgm:cxn modelId="{16C83CB9-A78A-9C4A-B065-1543C897B255}" type="presOf" srcId="{6B06D43F-D399-8943-AAF7-84CFF70022C0}" destId="{DC469F93-D09D-0343-8D86-835A6B5B42E1}" srcOrd="0" destOrd="0" presId="urn:microsoft.com/office/officeart/2005/8/layout/vList3"/>
    <dgm:cxn modelId="{FDC605AB-3324-A24C-8892-4FC7CD7EFEB7}" type="presOf" srcId="{DC416835-6334-F845-88FB-26A645A3515D}" destId="{3E194188-C61D-CC4F-86BE-730F6473D862}" srcOrd="0" destOrd="0" presId="urn:microsoft.com/office/officeart/2005/8/layout/vList3"/>
    <dgm:cxn modelId="{66E486F5-2F79-3743-8845-D676BCD36BA9}" type="presOf" srcId="{296957BC-C5B8-2042-BE7D-F2AF942F96F0}" destId="{7903FB44-494E-F847-9CBA-C1CF113FD1B2}" srcOrd="0" destOrd="0" presId="urn:microsoft.com/office/officeart/2005/8/layout/vList3"/>
    <dgm:cxn modelId="{D63F868B-42AA-C046-A46E-FCFAE210A685}" srcId="{F64F6C28-7A8B-C44C-AFB0-8BE5D10EA258}" destId="{6B06D43F-D399-8943-AAF7-84CFF70022C0}" srcOrd="0" destOrd="0" parTransId="{ED1ABF12-B742-8A42-BC9B-0ADD58709437}" sibTransId="{20597ECB-4A42-1A49-ABFD-7FEFDDFEF798}"/>
    <dgm:cxn modelId="{AD1AD4C6-EE0A-464E-B89D-95B8AB836D1C}" srcId="{F64F6C28-7A8B-C44C-AFB0-8BE5D10EA258}" destId="{296957BC-C5B8-2042-BE7D-F2AF942F96F0}" srcOrd="5" destOrd="0" parTransId="{5031C905-BB77-6149-AF75-F8F0BE2E05E2}" sibTransId="{52F34189-32AD-CF4F-B201-BAC9CFD76FA3}"/>
    <dgm:cxn modelId="{3897967B-F3E4-D24A-B097-14DDEAC88C83}" srcId="{F64F6C28-7A8B-C44C-AFB0-8BE5D10EA258}" destId="{D09D31C4-E20B-9046-85D8-7A28AF011A71}" srcOrd="3" destOrd="0" parTransId="{A688BC0C-B0C8-F949-97DF-1109DA80D429}" sibTransId="{B7278410-C6E6-E44D-B600-DAEA11BF85D0}"/>
    <dgm:cxn modelId="{9C65552E-0F07-E14B-91EE-78397746AAE6}" type="presOf" srcId="{F0A82521-ED95-2543-84DD-DB28DB92F365}" destId="{D9D86B7D-ACBE-B54D-A2F4-2CD06B3930B4}" srcOrd="0" destOrd="0" presId="urn:microsoft.com/office/officeart/2005/8/layout/vList3"/>
    <dgm:cxn modelId="{B1951293-15BC-334A-9F3A-88E64A472857}" srcId="{F64F6C28-7A8B-C44C-AFB0-8BE5D10EA258}" destId="{F0A82521-ED95-2543-84DD-DB28DB92F365}" srcOrd="1" destOrd="0" parTransId="{BEB355A3-37DE-6F4E-B11D-5D33557683A4}" sibTransId="{20D2BBFF-17D4-DA45-9A93-4644AD25D144}"/>
    <dgm:cxn modelId="{6C54984A-A90B-3B44-A122-CDFA946F9913}" type="presOf" srcId="{D09D31C4-E20B-9046-85D8-7A28AF011A71}" destId="{471C4E41-4CC0-3B46-B9D7-245A0784E7FC}" srcOrd="0" destOrd="0" presId="urn:microsoft.com/office/officeart/2005/8/layout/vList3"/>
    <dgm:cxn modelId="{C885E81D-56D9-CB4E-A32A-CD0175D041E0}" type="presOf" srcId="{9AF6A70B-0641-4144-A504-1AB930805D89}" destId="{2BEB97B8-AECD-4A42-841D-49EE13FACC00}" srcOrd="0" destOrd="0" presId="urn:microsoft.com/office/officeart/2005/8/layout/vList3"/>
    <dgm:cxn modelId="{D5C1E66B-64BE-8E4D-964B-9B9A8A9ACA14}" srcId="{F64F6C28-7A8B-C44C-AFB0-8BE5D10EA258}" destId="{A51DCE01-9713-594A-A7B7-979796B68C06}" srcOrd="6" destOrd="0" parTransId="{6CE7C317-4E3C-2547-B081-C3797BF4553E}" sibTransId="{0651B15E-1FB2-0F4A-8EC5-00D2E32947B1}"/>
    <dgm:cxn modelId="{CFC500FC-48B1-884B-914F-B244CF755769}" type="presOf" srcId="{71C08CCA-4BC4-904E-B0CC-B412DB9314E5}" destId="{1FD07B9F-AF68-5E40-9B17-E928377976CD}" srcOrd="0" destOrd="0" presId="urn:microsoft.com/office/officeart/2005/8/layout/vList3"/>
    <dgm:cxn modelId="{536AA779-73CA-5441-98BE-DD3E780491A6}" type="presParOf" srcId="{5781191D-4769-7340-8DC3-F78A48575998}" destId="{0E9E41A7-9F35-E643-9828-7C998582087A}" srcOrd="0" destOrd="0" presId="urn:microsoft.com/office/officeart/2005/8/layout/vList3"/>
    <dgm:cxn modelId="{B4E2A96D-9662-A744-8C75-043D3754EB40}" type="presParOf" srcId="{0E9E41A7-9F35-E643-9828-7C998582087A}" destId="{F5D6EFAE-C042-AF43-9B49-08FE72A937FC}" srcOrd="0" destOrd="0" presId="urn:microsoft.com/office/officeart/2005/8/layout/vList3"/>
    <dgm:cxn modelId="{87DAAE75-4B5E-4B4E-B5BC-6C7BAF79AAF9}" type="presParOf" srcId="{0E9E41A7-9F35-E643-9828-7C998582087A}" destId="{DC469F93-D09D-0343-8D86-835A6B5B42E1}" srcOrd="1" destOrd="0" presId="urn:microsoft.com/office/officeart/2005/8/layout/vList3"/>
    <dgm:cxn modelId="{19EAFD6D-F4E0-064A-BC4B-B2FB8729EB21}" type="presParOf" srcId="{5781191D-4769-7340-8DC3-F78A48575998}" destId="{79685920-5BD2-EE47-95D0-AE87B9984C90}" srcOrd="1" destOrd="0" presId="urn:microsoft.com/office/officeart/2005/8/layout/vList3"/>
    <dgm:cxn modelId="{09EFF447-0793-A64A-AC44-11F98E696156}" type="presParOf" srcId="{5781191D-4769-7340-8DC3-F78A48575998}" destId="{5EE42ECF-CD55-2944-B9A7-CC3E646CC0AC}" srcOrd="2" destOrd="0" presId="urn:microsoft.com/office/officeart/2005/8/layout/vList3"/>
    <dgm:cxn modelId="{6AA5E0D6-1369-D847-A061-6DB6413152F9}" type="presParOf" srcId="{5EE42ECF-CD55-2944-B9A7-CC3E646CC0AC}" destId="{CD083C93-B0E7-B043-81CD-C41D20576A6C}" srcOrd="0" destOrd="0" presId="urn:microsoft.com/office/officeart/2005/8/layout/vList3"/>
    <dgm:cxn modelId="{302FD570-6121-C645-B2D8-8890F9BABE85}" type="presParOf" srcId="{5EE42ECF-CD55-2944-B9A7-CC3E646CC0AC}" destId="{D9D86B7D-ACBE-B54D-A2F4-2CD06B3930B4}" srcOrd="1" destOrd="0" presId="urn:microsoft.com/office/officeart/2005/8/layout/vList3"/>
    <dgm:cxn modelId="{3D451671-B792-364C-8E53-7A47A6B92ED0}" type="presParOf" srcId="{5781191D-4769-7340-8DC3-F78A48575998}" destId="{14BE16DD-11DB-EA43-B3CD-1B7503C0F6DB}" srcOrd="3" destOrd="0" presId="urn:microsoft.com/office/officeart/2005/8/layout/vList3"/>
    <dgm:cxn modelId="{CB39005F-73C2-0840-85D0-C93653F32B5C}" type="presParOf" srcId="{5781191D-4769-7340-8DC3-F78A48575998}" destId="{AB182EE8-8697-5F42-9870-136889848B38}" srcOrd="4" destOrd="0" presId="urn:microsoft.com/office/officeart/2005/8/layout/vList3"/>
    <dgm:cxn modelId="{D71CA951-2360-204D-923C-29014A38195C}" type="presParOf" srcId="{AB182EE8-8697-5F42-9870-136889848B38}" destId="{0C9AA94F-1089-4D49-8587-2D165CBA5CC8}" srcOrd="0" destOrd="0" presId="urn:microsoft.com/office/officeart/2005/8/layout/vList3"/>
    <dgm:cxn modelId="{FBDEA2DC-7D44-2342-90D5-8AA10AC6BCA9}" type="presParOf" srcId="{AB182EE8-8697-5F42-9870-136889848B38}" destId="{FE4FDCF8-6261-0C49-97B4-176811657B5C}" srcOrd="1" destOrd="0" presId="urn:microsoft.com/office/officeart/2005/8/layout/vList3"/>
    <dgm:cxn modelId="{F9DC501B-0D51-4C4C-A096-3D31C8F420A3}" type="presParOf" srcId="{5781191D-4769-7340-8DC3-F78A48575998}" destId="{95763C41-90E3-F442-A04E-5C0135329951}" srcOrd="5" destOrd="0" presId="urn:microsoft.com/office/officeart/2005/8/layout/vList3"/>
    <dgm:cxn modelId="{A82F1126-4EB1-4344-81AD-DB5FB037D129}" type="presParOf" srcId="{5781191D-4769-7340-8DC3-F78A48575998}" destId="{B8F9BBF4-95EF-3B41-8A13-7FDA6585E957}" srcOrd="6" destOrd="0" presId="urn:microsoft.com/office/officeart/2005/8/layout/vList3"/>
    <dgm:cxn modelId="{588E33BF-166D-2549-B6C3-A5B07F51F3CF}" type="presParOf" srcId="{B8F9BBF4-95EF-3B41-8A13-7FDA6585E957}" destId="{D6641272-D1CD-E04F-8E52-15C14146D622}" srcOrd="0" destOrd="0" presId="urn:microsoft.com/office/officeart/2005/8/layout/vList3"/>
    <dgm:cxn modelId="{7F8427D2-5EA8-2843-9196-F119B81D2D1C}" type="presParOf" srcId="{B8F9BBF4-95EF-3B41-8A13-7FDA6585E957}" destId="{471C4E41-4CC0-3B46-B9D7-245A0784E7FC}" srcOrd="1" destOrd="0" presId="urn:microsoft.com/office/officeart/2005/8/layout/vList3"/>
    <dgm:cxn modelId="{64644B1C-E72A-AB4C-9276-867522585150}" type="presParOf" srcId="{5781191D-4769-7340-8DC3-F78A48575998}" destId="{A6502837-FAC7-5D44-AD1C-D4B44D544FE2}" srcOrd="7" destOrd="0" presId="urn:microsoft.com/office/officeart/2005/8/layout/vList3"/>
    <dgm:cxn modelId="{16097112-A7A8-B641-A80F-C486ABEDCBD7}" type="presParOf" srcId="{5781191D-4769-7340-8DC3-F78A48575998}" destId="{CF77CF34-8B67-0F45-B2B4-0E5562D9458D}" srcOrd="8" destOrd="0" presId="urn:microsoft.com/office/officeart/2005/8/layout/vList3"/>
    <dgm:cxn modelId="{9BDF4855-92C7-B44C-B213-3C948F36E84C}" type="presParOf" srcId="{CF77CF34-8B67-0F45-B2B4-0E5562D9458D}" destId="{E70BB821-4B72-B24B-86FA-5D3B8BBABFC9}" srcOrd="0" destOrd="0" presId="urn:microsoft.com/office/officeart/2005/8/layout/vList3"/>
    <dgm:cxn modelId="{0A480AC5-5A0F-3546-874E-F0587042099B}" type="presParOf" srcId="{CF77CF34-8B67-0F45-B2B4-0E5562D9458D}" destId="{0697FB83-8216-2A4A-8471-BDAFA1F7D605}" srcOrd="1" destOrd="0" presId="urn:microsoft.com/office/officeart/2005/8/layout/vList3"/>
    <dgm:cxn modelId="{6D6B147C-0BAB-5E46-9A90-B9C426CCA901}" type="presParOf" srcId="{5781191D-4769-7340-8DC3-F78A48575998}" destId="{DBBD0D5A-800A-424C-BD9A-86EE70A8FD79}" srcOrd="9" destOrd="0" presId="urn:microsoft.com/office/officeart/2005/8/layout/vList3"/>
    <dgm:cxn modelId="{BBEA0C76-C4AF-6E4B-8381-12ADCA68F1E8}" type="presParOf" srcId="{5781191D-4769-7340-8DC3-F78A48575998}" destId="{E5AF3CF2-913F-7449-8F6B-6AC507C703FC}" srcOrd="10" destOrd="0" presId="urn:microsoft.com/office/officeart/2005/8/layout/vList3"/>
    <dgm:cxn modelId="{C20129BD-057E-4E4E-A1E7-70307062091D}" type="presParOf" srcId="{E5AF3CF2-913F-7449-8F6B-6AC507C703FC}" destId="{BA5E96E6-AD33-5D48-8E2A-96253CF72693}" srcOrd="0" destOrd="0" presId="urn:microsoft.com/office/officeart/2005/8/layout/vList3"/>
    <dgm:cxn modelId="{544C0BA9-0395-874D-B412-0C4B6C42B637}" type="presParOf" srcId="{E5AF3CF2-913F-7449-8F6B-6AC507C703FC}" destId="{7903FB44-494E-F847-9CBA-C1CF113FD1B2}" srcOrd="1" destOrd="0" presId="urn:microsoft.com/office/officeart/2005/8/layout/vList3"/>
    <dgm:cxn modelId="{5DF9C1D5-4597-4344-9830-886BFB8042C9}" type="presParOf" srcId="{5781191D-4769-7340-8DC3-F78A48575998}" destId="{98140DEA-A6EB-8244-8414-4178BCF75F8D}" srcOrd="11" destOrd="0" presId="urn:microsoft.com/office/officeart/2005/8/layout/vList3"/>
    <dgm:cxn modelId="{58794FA1-1488-824E-9305-6D98DA31259F}" type="presParOf" srcId="{5781191D-4769-7340-8DC3-F78A48575998}" destId="{475AEA50-A6BC-2A49-86E7-5AD17CEBE454}" srcOrd="12" destOrd="0" presId="urn:microsoft.com/office/officeart/2005/8/layout/vList3"/>
    <dgm:cxn modelId="{C8180FA0-7C3B-F94E-ABF0-BCC8823FB104}" type="presParOf" srcId="{475AEA50-A6BC-2A49-86E7-5AD17CEBE454}" destId="{F731AFC8-5C08-D449-AB35-C3DD3FB62933}" srcOrd="0" destOrd="0" presId="urn:microsoft.com/office/officeart/2005/8/layout/vList3"/>
    <dgm:cxn modelId="{67F399DD-356C-6C4F-9E26-EC39AB35E3DD}" type="presParOf" srcId="{475AEA50-A6BC-2A49-86E7-5AD17CEBE454}" destId="{E9F7A297-EF39-EE44-8768-96F0180B3CF2}" srcOrd="1" destOrd="0" presId="urn:microsoft.com/office/officeart/2005/8/layout/vList3"/>
    <dgm:cxn modelId="{100EF6D2-3E5D-B540-9C0B-E297B97704B1}" type="presParOf" srcId="{5781191D-4769-7340-8DC3-F78A48575998}" destId="{F44C66EB-BF71-FE44-9AF3-E3F09DB7F3DD}" srcOrd="13" destOrd="0" presId="urn:microsoft.com/office/officeart/2005/8/layout/vList3"/>
    <dgm:cxn modelId="{21A8F2AD-2C1A-7541-A018-231F59F96F41}" type="presParOf" srcId="{5781191D-4769-7340-8DC3-F78A48575998}" destId="{49D4F131-7E70-4D49-9EC9-B1B328032783}" srcOrd="14" destOrd="0" presId="urn:microsoft.com/office/officeart/2005/8/layout/vList3"/>
    <dgm:cxn modelId="{E1A529D2-F9CE-C54E-AC15-AE3025C4DAF7}" type="presParOf" srcId="{49D4F131-7E70-4D49-9EC9-B1B328032783}" destId="{A73AD227-3A6D-C447-98B8-D14EED09F100}" srcOrd="0" destOrd="0" presId="urn:microsoft.com/office/officeart/2005/8/layout/vList3"/>
    <dgm:cxn modelId="{5187F0A4-7C1C-2B4E-A3ED-F17CE0A2F8AA}" type="presParOf" srcId="{49D4F131-7E70-4D49-9EC9-B1B328032783}" destId="{1FD07B9F-AF68-5E40-9B17-E928377976CD}" srcOrd="1" destOrd="0" presId="urn:microsoft.com/office/officeart/2005/8/layout/vList3"/>
    <dgm:cxn modelId="{BF3C8522-EFE5-EF4F-AEE8-A9B0312CF1DD}" type="presParOf" srcId="{5781191D-4769-7340-8DC3-F78A48575998}" destId="{F22BCE91-BC11-4F4A-B360-90F433D7E5A3}" srcOrd="15" destOrd="0" presId="urn:microsoft.com/office/officeart/2005/8/layout/vList3"/>
    <dgm:cxn modelId="{6B017907-79FA-1347-98E5-B91BEB1A3F8A}" type="presParOf" srcId="{5781191D-4769-7340-8DC3-F78A48575998}" destId="{E70E7E89-17B7-C542-8A6C-C172FFB7F64C}" srcOrd="16" destOrd="0" presId="urn:microsoft.com/office/officeart/2005/8/layout/vList3"/>
    <dgm:cxn modelId="{A1142DDA-DBCA-E744-A163-35C76563FA52}" type="presParOf" srcId="{E70E7E89-17B7-C542-8A6C-C172FFB7F64C}" destId="{56768222-D20C-F041-A5A8-43F812FBC441}" srcOrd="0" destOrd="0" presId="urn:microsoft.com/office/officeart/2005/8/layout/vList3"/>
    <dgm:cxn modelId="{AA905438-C881-6548-B25E-AEB9B623EED5}" type="presParOf" srcId="{E70E7E89-17B7-C542-8A6C-C172FFB7F64C}" destId="{3E194188-C61D-CC4F-86BE-730F6473D862}" srcOrd="1" destOrd="0" presId="urn:microsoft.com/office/officeart/2005/8/layout/vList3"/>
    <dgm:cxn modelId="{84944A98-204B-2E44-8003-7A581F25B116}" type="presParOf" srcId="{5781191D-4769-7340-8DC3-F78A48575998}" destId="{E62EFC19-DB4C-6943-924C-3494BBF9C9F3}" srcOrd="17" destOrd="0" presId="urn:microsoft.com/office/officeart/2005/8/layout/vList3"/>
    <dgm:cxn modelId="{9C25D753-0785-114E-9E84-14799DEE4C8A}" type="presParOf" srcId="{5781191D-4769-7340-8DC3-F78A48575998}" destId="{1C5EA88A-2AAB-824C-8333-CC2834FBCF82}" srcOrd="18" destOrd="0" presId="urn:microsoft.com/office/officeart/2005/8/layout/vList3"/>
    <dgm:cxn modelId="{F28632B8-F918-5C4A-933B-332D719DC01E}" type="presParOf" srcId="{1C5EA88A-2AAB-824C-8333-CC2834FBCF82}" destId="{921F78A4-DDE4-404C-B7D4-07554AE910A9}" srcOrd="0" destOrd="0" presId="urn:microsoft.com/office/officeart/2005/8/layout/vList3"/>
    <dgm:cxn modelId="{076CA3FE-E982-594D-97BE-69C84002A3A6}" type="presParOf" srcId="{1C5EA88A-2AAB-824C-8333-CC2834FBCF82}" destId="{2BEB97B8-AECD-4A42-841D-49EE13FACC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6A53BF-1282-EF42-A226-AAFACCE9C93A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</dgm:pt>
    <dgm:pt modelId="{5B86D19E-8CC9-204E-97F4-D97BFACA7B25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Performance Engineering</a:t>
          </a:r>
          <a:endParaRPr lang="en-US">
            <a:solidFill>
              <a:srgbClr val="000000"/>
            </a:solidFill>
          </a:endParaRPr>
        </a:p>
      </dgm:t>
    </dgm:pt>
    <dgm:pt modelId="{8C33D598-0AF7-2F43-B071-238BFCA4DC8B}" type="parTrans" cxnId="{8D3DD088-480D-4749-AC8E-1105780D19F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B4B86CA-9FC6-A047-AE76-0D64355A925C}" type="sibTrans" cxnId="{8D3DD088-480D-4749-AC8E-1105780D19F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5FDA06B-7823-AB4C-99C8-604FB6BD216C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Software Development</a:t>
          </a:r>
          <a:endParaRPr lang="en-US">
            <a:solidFill>
              <a:srgbClr val="000000"/>
            </a:solidFill>
          </a:endParaRPr>
        </a:p>
      </dgm:t>
    </dgm:pt>
    <dgm:pt modelId="{D9FD28B9-DF77-604B-8A6F-3FCFE3137176}" type="parTrans" cxnId="{9453D015-3B16-A444-83AD-C0F08B83BED0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2D09566-5E27-9D49-9EF9-8AF4C7A3DA04}" type="sibTrans" cxnId="{9453D015-3B16-A444-83AD-C0F08B83BED0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A82DAA5-76E3-9D40-BAE0-BC83FB6F6A08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Algorithm Development</a:t>
          </a:r>
          <a:endParaRPr lang="en-US">
            <a:solidFill>
              <a:srgbClr val="000000"/>
            </a:solidFill>
          </a:endParaRPr>
        </a:p>
      </dgm:t>
    </dgm:pt>
    <dgm:pt modelId="{80B0A317-1D6B-5542-8EE2-6470251B242E}" type="parTrans" cxnId="{4D7EF4B3-FDC1-564A-A8BC-19F624CF1B7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64E172F-1AD5-0F47-90DA-84766EF6DF66}" type="sibTrans" cxnId="{4D7EF4B3-FDC1-564A-A8BC-19F624CF1B7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86D301A-260F-2F4C-B4D3-F388972BC162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Software Porting</a:t>
          </a:r>
          <a:endParaRPr lang="en-US">
            <a:solidFill>
              <a:srgbClr val="000000"/>
            </a:solidFill>
          </a:endParaRPr>
        </a:p>
      </dgm:t>
    </dgm:pt>
    <dgm:pt modelId="{E28BFFAB-37F1-F34D-8E1A-29002316971E}" type="parTrans" cxnId="{A3090854-F89E-0340-AA5B-97AF87F1850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92AFFF9F-2803-E541-AC50-5F7F916279EA}" type="sibTrans" cxnId="{A3090854-F89E-0340-AA5B-97AF87F1850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105E21B-1414-0648-8C90-9399AA31C18F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Hosting</a:t>
          </a:r>
          <a:endParaRPr lang="en-US">
            <a:solidFill>
              <a:srgbClr val="000000"/>
            </a:solidFill>
          </a:endParaRPr>
        </a:p>
      </dgm:t>
    </dgm:pt>
    <dgm:pt modelId="{A389CB11-5AE3-4749-A9C1-4DE73A7D9D3E}" type="parTrans" cxnId="{BEA40ADA-39DC-CD4A-ABEF-3D8A4D41D7F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370E3C4-8497-9942-9788-79360F6BA538}" type="sibTrans" cxnId="{BEA40ADA-39DC-CD4A-ABEF-3D8A4D41D7F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1B9AD5E-48B5-EA4B-A800-7A4C9FC32DCE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Data Analytics</a:t>
          </a:r>
          <a:endParaRPr lang="en-US">
            <a:solidFill>
              <a:srgbClr val="000000"/>
            </a:solidFill>
          </a:endParaRPr>
        </a:p>
      </dgm:t>
    </dgm:pt>
    <dgm:pt modelId="{59222FFE-2759-F049-90F6-F4503B3B16C2}" type="parTrans" cxnId="{E632F3C0-E640-0C4A-B913-DC98A66762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16ADA09-3C9D-6848-88C3-34BA5B5D654D}" type="sibTrans" cxnId="{E632F3C0-E640-0C4A-B913-DC98A66762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B1173EF-FB5F-F746-BAAC-D32F358A49D4}" type="pres">
      <dgm:prSet presAssocID="{296A53BF-1282-EF42-A226-AAFACCE9C93A}" presName="diagram" presStyleCnt="0">
        <dgm:presLayoutVars>
          <dgm:dir/>
          <dgm:resizeHandles val="exact"/>
        </dgm:presLayoutVars>
      </dgm:prSet>
      <dgm:spPr/>
    </dgm:pt>
    <dgm:pt modelId="{BC4D3E58-C600-1848-BE5A-93A3177C3E37}" type="pres">
      <dgm:prSet presAssocID="{5B86D19E-8CC9-204E-97F4-D97BFACA7B2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B7880-6526-334E-B2B2-18D7AE4C735E}" type="pres">
      <dgm:prSet presAssocID="{6B4B86CA-9FC6-A047-AE76-0D64355A925C}" presName="sibTrans" presStyleCnt="0"/>
      <dgm:spPr/>
    </dgm:pt>
    <dgm:pt modelId="{58DD7FBE-CB91-A542-84FC-2F296A21B740}" type="pres">
      <dgm:prSet presAssocID="{75FDA06B-7823-AB4C-99C8-604FB6BD216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7D745-DE39-B64F-9A2A-8444259C79C7}" type="pres">
      <dgm:prSet presAssocID="{62D09566-5E27-9D49-9EF9-8AF4C7A3DA04}" presName="sibTrans" presStyleCnt="0"/>
      <dgm:spPr/>
    </dgm:pt>
    <dgm:pt modelId="{9CADC6A7-779E-5A4D-BE4D-8148729AD540}" type="pres">
      <dgm:prSet presAssocID="{CA82DAA5-76E3-9D40-BAE0-BC83FB6F6A0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AB5260-9EC2-6E45-AC85-F1ED2F34EDAA}" type="pres">
      <dgm:prSet presAssocID="{064E172F-1AD5-0F47-90DA-84766EF6DF66}" presName="sibTrans" presStyleCnt="0"/>
      <dgm:spPr/>
    </dgm:pt>
    <dgm:pt modelId="{403D564D-C070-E845-BDF6-78BD2FECC3DA}" type="pres">
      <dgm:prSet presAssocID="{086D301A-260F-2F4C-B4D3-F388972BC16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4DB21-687B-4D49-B139-7776C67291C9}" type="pres">
      <dgm:prSet presAssocID="{92AFFF9F-2803-E541-AC50-5F7F916279EA}" presName="sibTrans" presStyleCnt="0"/>
      <dgm:spPr/>
    </dgm:pt>
    <dgm:pt modelId="{5486B185-0DED-4D4D-B635-F57872BCECEE}" type="pres">
      <dgm:prSet presAssocID="{E105E21B-1414-0648-8C90-9399AA31C18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61552-CDFA-024D-BE3C-CC8F2D19C321}" type="pres">
      <dgm:prSet presAssocID="{8370E3C4-8497-9942-9788-79360F6BA538}" presName="sibTrans" presStyleCnt="0"/>
      <dgm:spPr/>
    </dgm:pt>
    <dgm:pt modelId="{C5A5B420-FC23-AD42-B8BD-269A5CCE0BD9}" type="pres">
      <dgm:prSet presAssocID="{81B9AD5E-48B5-EA4B-A800-7A4C9FC32DC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3DD088-480D-4749-AC8E-1105780D19FB}" srcId="{296A53BF-1282-EF42-A226-AAFACCE9C93A}" destId="{5B86D19E-8CC9-204E-97F4-D97BFACA7B25}" srcOrd="0" destOrd="0" parTransId="{8C33D598-0AF7-2F43-B071-238BFCA4DC8B}" sibTransId="{6B4B86CA-9FC6-A047-AE76-0D64355A925C}"/>
    <dgm:cxn modelId="{E632F3C0-E640-0C4A-B913-DC98A66762A1}" srcId="{296A53BF-1282-EF42-A226-AAFACCE9C93A}" destId="{81B9AD5E-48B5-EA4B-A800-7A4C9FC32DCE}" srcOrd="5" destOrd="0" parTransId="{59222FFE-2759-F049-90F6-F4503B3B16C2}" sibTransId="{816ADA09-3C9D-6848-88C3-34BA5B5D654D}"/>
    <dgm:cxn modelId="{9453D015-3B16-A444-83AD-C0F08B83BED0}" srcId="{296A53BF-1282-EF42-A226-AAFACCE9C93A}" destId="{75FDA06B-7823-AB4C-99C8-604FB6BD216C}" srcOrd="1" destOrd="0" parTransId="{D9FD28B9-DF77-604B-8A6F-3FCFE3137176}" sibTransId="{62D09566-5E27-9D49-9EF9-8AF4C7A3DA04}"/>
    <dgm:cxn modelId="{4E592337-D679-FB4E-A272-8F6D174C06AC}" type="presOf" srcId="{75FDA06B-7823-AB4C-99C8-604FB6BD216C}" destId="{58DD7FBE-CB91-A542-84FC-2F296A21B740}" srcOrd="0" destOrd="0" presId="urn:microsoft.com/office/officeart/2005/8/layout/default"/>
    <dgm:cxn modelId="{87E54F8D-80DF-F14F-BCE7-0F1A9997750F}" type="presOf" srcId="{086D301A-260F-2F4C-B4D3-F388972BC162}" destId="{403D564D-C070-E845-BDF6-78BD2FECC3DA}" srcOrd="0" destOrd="0" presId="urn:microsoft.com/office/officeart/2005/8/layout/default"/>
    <dgm:cxn modelId="{4D7EF4B3-FDC1-564A-A8BC-19F624CF1B7D}" srcId="{296A53BF-1282-EF42-A226-AAFACCE9C93A}" destId="{CA82DAA5-76E3-9D40-BAE0-BC83FB6F6A08}" srcOrd="2" destOrd="0" parTransId="{80B0A317-1D6B-5542-8EE2-6470251B242E}" sibTransId="{064E172F-1AD5-0F47-90DA-84766EF6DF66}"/>
    <dgm:cxn modelId="{8B684226-6C00-D040-B287-5A86163DF4AF}" type="presOf" srcId="{81B9AD5E-48B5-EA4B-A800-7A4C9FC32DCE}" destId="{C5A5B420-FC23-AD42-B8BD-269A5CCE0BD9}" srcOrd="0" destOrd="0" presId="urn:microsoft.com/office/officeart/2005/8/layout/default"/>
    <dgm:cxn modelId="{AE5CA3D2-CD5F-7745-AF2B-E7D962D179DC}" type="presOf" srcId="{CA82DAA5-76E3-9D40-BAE0-BC83FB6F6A08}" destId="{9CADC6A7-779E-5A4D-BE4D-8148729AD540}" srcOrd="0" destOrd="0" presId="urn:microsoft.com/office/officeart/2005/8/layout/default"/>
    <dgm:cxn modelId="{32CAD9ED-D3BA-5F4A-91C4-1BA3DBF2A1DF}" type="presOf" srcId="{296A53BF-1282-EF42-A226-AAFACCE9C93A}" destId="{FB1173EF-FB5F-F746-BAAC-D32F358A49D4}" srcOrd="0" destOrd="0" presId="urn:microsoft.com/office/officeart/2005/8/layout/default"/>
    <dgm:cxn modelId="{BEA40ADA-39DC-CD4A-ABEF-3D8A4D41D7FE}" srcId="{296A53BF-1282-EF42-A226-AAFACCE9C93A}" destId="{E105E21B-1414-0648-8C90-9399AA31C18F}" srcOrd="4" destOrd="0" parTransId="{A389CB11-5AE3-4749-A9C1-4DE73A7D9D3E}" sibTransId="{8370E3C4-8497-9942-9788-79360F6BA538}"/>
    <dgm:cxn modelId="{19D2AD0B-DB10-2B4D-B6E7-DA1395E0D89A}" type="presOf" srcId="{5B86D19E-8CC9-204E-97F4-D97BFACA7B25}" destId="{BC4D3E58-C600-1848-BE5A-93A3177C3E37}" srcOrd="0" destOrd="0" presId="urn:microsoft.com/office/officeart/2005/8/layout/default"/>
    <dgm:cxn modelId="{87C35049-BD0B-164D-A10C-FDE51C438D1A}" type="presOf" srcId="{E105E21B-1414-0648-8C90-9399AA31C18F}" destId="{5486B185-0DED-4D4D-B635-F57872BCECEE}" srcOrd="0" destOrd="0" presId="urn:microsoft.com/office/officeart/2005/8/layout/default"/>
    <dgm:cxn modelId="{A3090854-F89E-0340-AA5B-97AF87F18507}" srcId="{296A53BF-1282-EF42-A226-AAFACCE9C93A}" destId="{086D301A-260F-2F4C-B4D3-F388972BC162}" srcOrd="3" destOrd="0" parTransId="{E28BFFAB-37F1-F34D-8E1A-29002316971E}" sibTransId="{92AFFF9F-2803-E541-AC50-5F7F916279EA}"/>
    <dgm:cxn modelId="{F03183EC-7F0C-AD43-B708-8E7ECDDCBCDB}" type="presParOf" srcId="{FB1173EF-FB5F-F746-BAAC-D32F358A49D4}" destId="{BC4D3E58-C600-1848-BE5A-93A3177C3E37}" srcOrd="0" destOrd="0" presId="urn:microsoft.com/office/officeart/2005/8/layout/default"/>
    <dgm:cxn modelId="{173B2FB1-8BC1-6749-BFE4-4AFA79494363}" type="presParOf" srcId="{FB1173EF-FB5F-F746-BAAC-D32F358A49D4}" destId="{C11B7880-6526-334E-B2B2-18D7AE4C735E}" srcOrd="1" destOrd="0" presId="urn:microsoft.com/office/officeart/2005/8/layout/default"/>
    <dgm:cxn modelId="{59F91EF5-219E-4F4F-958F-7F55ED4143C2}" type="presParOf" srcId="{FB1173EF-FB5F-F746-BAAC-D32F358A49D4}" destId="{58DD7FBE-CB91-A542-84FC-2F296A21B740}" srcOrd="2" destOrd="0" presId="urn:microsoft.com/office/officeart/2005/8/layout/default"/>
    <dgm:cxn modelId="{BC141998-FD5B-B842-8AD0-D0F2903409D9}" type="presParOf" srcId="{FB1173EF-FB5F-F746-BAAC-D32F358A49D4}" destId="{18D7D745-DE39-B64F-9A2A-8444259C79C7}" srcOrd="3" destOrd="0" presId="urn:microsoft.com/office/officeart/2005/8/layout/default"/>
    <dgm:cxn modelId="{15321BC9-F557-8140-A9A0-AEA0B2CABAE9}" type="presParOf" srcId="{FB1173EF-FB5F-F746-BAAC-D32F358A49D4}" destId="{9CADC6A7-779E-5A4D-BE4D-8148729AD540}" srcOrd="4" destOrd="0" presId="urn:microsoft.com/office/officeart/2005/8/layout/default"/>
    <dgm:cxn modelId="{376B0DB5-6123-2544-85AB-A7166AAC4B56}" type="presParOf" srcId="{FB1173EF-FB5F-F746-BAAC-D32F358A49D4}" destId="{33AB5260-9EC2-6E45-AC85-F1ED2F34EDAA}" srcOrd="5" destOrd="0" presId="urn:microsoft.com/office/officeart/2005/8/layout/default"/>
    <dgm:cxn modelId="{94889CD6-85C6-5842-9544-DDD3FA218C70}" type="presParOf" srcId="{FB1173EF-FB5F-F746-BAAC-D32F358A49D4}" destId="{403D564D-C070-E845-BDF6-78BD2FECC3DA}" srcOrd="6" destOrd="0" presId="urn:microsoft.com/office/officeart/2005/8/layout/default"/>
    <dgm:cxn modelId="{E71633C2-CED6-BE45-BCCB-67B41020EB04}" type="presParOf" srcId="{FB1173EF-FB5F-F746-BAAC-D32F358A49D4}" destId="{DFB4DB21-687B-4D49-B139-7776C67291C9}" srcOrd="7" destOrd="0" presId="urn:microsoft.com/office/officeart/2005/8/layout/default"/>
    <dgm:cxn modelId="{4C0C1B36-F51C-F14C-ADBB-D96B46AC1F33}" type="presParOf" srcId="{FB1173EF-FB5F-F746-BAAC-D32F358A49D4}" destId="{5486B185-0DED-4D4D-B635-F57872BCECEE}" srcOrd="8" destOrd="0" presId="urn:microsoft.com/office/officeart/2005/8/layout/default"/>
    <dgm:cxn modelId="{213A0CFC-6007-3D42-917E-272A5EDEFDC3}" type="presParOf" srcId="{FB1173EF-FB5F-F746-BAAC-D32F358A49D4}" destId="{EBE61552-CDFA-024D-BE3C-CC8F2D19C321}" srcOrd="9" destOrd="0" presId="urn:microsoft.com/office/officeart/2005/8/layout/default"/>
    <dgm:cxn modelId="{FF244308-39F9-0849-BAC0-A6FF1636A8D5}" type="presParOf" srcId="{FB1173EF-FB5F-F746-BAAC-D32F358A49D4}" destId="{C5A5B420-FC23-AD42-B8BD-269A5CCE0BD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4F6C28-7A8B-C44C-AFB0-8BE5D10EA258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6B06D43F-D399-8943-AAF7-84CFF70022C0}">
      <dgm:prSet phldrT="[Text]"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The TAU Performance System®</a:t>
          </a:r>
          <a:endParaRPr lang="en-US">
            <a:solidFill>
              <a:schemeClr val="tx1"/>
            </a:solidFill>
          </a:endParaRPr>
        </a:p>
      </dgm:t>
    </dgm:pt>
    <dgm:pt modelId="{ED1ABF12-B742-8A42-BC9B-0ADD58709437}" type="parTrans" cxnId="{D63F868B-42AA-C046-A46E-FCFAE210A68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0597ECB-4A42-1A49-ABFD-7FEFDDFEF798}" type="sibTrans" cxnId="{D63F868B-42AA-C046-A46E-FCFAE210A68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56C9A8B-584E-DF49-A5DC-2D04069FDB14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err="1" smtClean="0">
              <a:solidFill>
                <a:schemeClr val="tx1"/>
              </a:solidFill>
            </a:rPr>
            <a:t>Kppa</a:t>
          </a:r>
          <a:endParaRPr lang="en-US">
            <a:solidFill>
              <a:schemeClr val="tx1"/>
            </a:solidFill>
          </a:endParaRPr>
        </a:p>
      </dgm:t>
    </dgm:pt>
    <dgm:pt modelId="{6B8565F1-D8AD-C743-A4AE-2D8FDA5628F9}" type="parTrans" cxnId="{5D4431F8-C729-9D43-A106-FDF603B846C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0466149-C55B-0F49-8DB0-3A441772AE78}" type="sibTrans" cxnId="{5D4431F8-C729-9D43-A106-FDF603B846C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09D31C4-E20B-9046-85D8-7A28AF011A71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err="1" smtClean="0">
              <a:solidFill>
                <a:schemeClr val="tx1"/>
              </a:solidFill>
            </a:rPr>
            <a:t>RotCFD</a:t>
          </a:r>
          <a:endParaRPr lang="en-US">
            <a:solidFill>
              <a:schemeClr val="tx1"/>
            </a:solidFill>
          </a:endParaRPr>
        </a:p>
      </dgm:t>
    </dgm:pt>
    <dgm:pt modelId="{A688BC0C-B0C8-F949-97DF-1109DA80D429}" type="parTrans" cxnId="{3897967B-F3E4-D24A-B097-14DDEAC88C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7278410-C6E6-E44D-B600-DAEA11BF85D0}" type="sibTrans" cxnId="{3897967B-F3E4-D24A-B097-14DDEAC88C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7206177-0565-A64B-B619-BA6495C702F3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ParaTools </a:t>
          </a:r>
          <a:r>
            <a:rPr lang="en-US" err="1" smtClean="0">
              <a:solidFill>
                <a:schemeClr val="tx1"/>
              </a:solidFill>
            </a:rPr>
            <a:t>ThreadSpotter</a:t>
          </a:r>
          <a:endParaRPr lang="en-US">
            <a:solidFill>
              <a:schemeClr val="tx1"/>
            </a:solidFill>
          </a:endParaRPr>
        </a:p>
      </dgm:t>
    </dgm:pt>
    <dgm:pt modelId="{7A47B23D-9F6E-8042-B7BF-A456CAAF1581}" type="parTrans" cxnId="{75336510-6506-DB4B-8E7C-C2BA3E2F8C5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03B489A-7A56-634E-ACD6-F1BD248A640C}" type="sibTrans" cxnId="{75336510-6506-DB4B-8E7C-C2BA3E2F8C5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96957BC-C5B8-2042-BE7D-F2AF942F96F0}">
      <dgm:prSet phldrT="[Text]"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HPC Linux</a:t>
          </a:r>
          <a:endParaRPr lang="en-US">
            <a:solidFill>
              <a:schemeClr val="tx1"/>
            </a:solidFill>
          </a:endParaRPr>
        </a:p>
      </dgm:t>
    </dgm:pt>
    <dgm:pt modelId="{5031C905-BB77-6149-AF75-F8F0BE2E05E2}" type="parTrans" cxnId="{AD1AD4C6-EE0A-464E-B89D-95B8AB836D1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2F34189-32AD-CF4F-B201-BAC9CFD76FA3}" type="sibTrans" cxnId="{AD1AD4C6-EE0A-464E-B89D-95B8AB836D1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51DCE01-9713-594A-A7B7-979796B68C06}">
      <dgm:prSet phldrT="[Text]"/>
      <dgm:spPr/>
      <dgm:t>
        <a:bodyPr/>
        <a:lstStyle/>
        <a:p>
          <a:r>
            <a:rPr lang="en-US" err="1" smtClean="0">
              <a:solidFill>
                <a:schemeClr val="tx1"/>
              </a:solidFill>
            </a:rPr>
            <a:t>PToolsRTE</a:t>
          </a:r>
          <a:endParaRPr lang="en-US">
            <a:solidFill>
              <a:schemeClr val="tx1"/>
            </a:solidFill>
          </a:endParaRPr>
        </a:p>
      </dgm:t>
    </dgm:pt>
    <dgm:pt modelId="{6CE7C317-4E3C-2547-B081-C3797BF4553E}" type="parTrans" cxnId="{D5C1E66B-64BE-8E4D-964B-9B9A8A9ACA1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651B15E-1FB2-0F4A-8EC5-00D2E32947B1}" type="sibTrans" cxnId="{D5C1E66B-64BE-8E4D-964B-9B9A8A9ACA1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1C08CCA-4BC4-904E-B0CC-B412DB9314E5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err="1" smtClean="0">
              <a:solidFill>
                <a:schemeClr val="tx1"/>
              </a:solidFill>
            </a:rPr>
            <a:t>PToolsWin</a:t>
          </a:r>
          <a:endParaRPr lang="en-US">
            <a:solidFill>
              <a:schemeClr val="tx1"/>
            </a:solidFill>
          </a:endParaRPr>
        </a:p>
      </dgm:t>
    </dgm:pt>
    <dgm:pt modelId="{7F008EF7-8652-5B40-B62C-521EF796CBC2}" type="parTrans" cxnId="{8E34EA63-E6D9-F246-A7DD-E285F05C3D6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09D5657-0AA2-944E-84F7-83685D70A4B5}" type="sibTrans" cxnId="{8E34EA63-E6D9-F246-A7DD-E285F05C3D6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C416835-6334-F845-88FB-26A645A3515D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IQB</a:t>
          </a:r>
          <a:endParaRPr lang="en-US">
            <a:solidFill>
              <a:schemeClr val="tx1"/>
            </a:solidFill>
          </a:endParaRPr>
        </a:p>
      </dgm:t>
    </dgm:pt>
    <dgm:pt modelId="{95234091-F7EB-3B41-980C-188E0A25A917}" type="parTrans" cxnId="{DFC84CF5-C480-AD45-A6C2-65878DA238A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A9F916B-F378-D948-9FD5-3101034B6F22}" type="sibTrans" cxnId="{DFC84CF5-C480-AD45-A6C2-65878DA238A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AF6A70B-0641-4144-A504-1AB930805D89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Vampir</a:t>
          </a:r>
          <a:endParaRPr lang="en-US">
            <a:solidFill>
              <a:schemeClr val="tx1"/>
            </a:solidFill>
          </a:endParaRPr>
        </a:p>
      </dgm:t>
    </dgm:pt>
    <dgm:pt modelId="{5CE2DA95-ABF8-884F-BADC-66E87B6A7004}" type="parTrans" cxnId="{4A542074-F8B4-044E-95DE-DA2346F916C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22BC0CE-CA52-404E-8E86-CAF24DF3704D}" type="sibTrans" cxnId="{4A542074-F8B4-044E-95DE-DA2346F916C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0A82521-ED95-2543-84DD-DB28DB92F365}">
      <dgm:prSet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TAU Commander / TAU Enterprise</a:t>
          </a:r>
          <a:endParaRPr lang="en-US">
            <a:solidFill>
              <a:schemeClr val="tx1"/>
            </a:solidFill>
          </a:endParaRPr>
        </a:p>
      </dgm:t>
    </dgm:pt>
    <dgm:pt modelId="{BEB355A3-37DE-6F4E-B11D-5D33557683A4}" type="parTrans" cxnId="{B1951293-15BC-334A-9F3A-88E64A472857}">
      <dgm:prSet/>
      <dgm:spPr/>
      <dgm:t>
        <a:bodyPr/>
        <a:lstStyle/>
        <a:p>
          <a:endParaRPr lang="en-US"/>
        </a:p>
      </dgm:t>
    </dgm:pt>
    <dgm:pt modelId="{20D2BBFF-17D4-DA45-9A93-4644AD25D144}" type="sibTrans" cxnId="{B1951293-15BC-334A-9F3A-88E64A472857}">
      <dgm:prSet/>
      <dgm:spPr/>
      <dgm:t>
        <a:bodyPr/>
        <a:lstStyle/>
        <a:p>
          <a:endParaRPr lang="en-US"/>
        </a:p>
      </dgm:t>
    </dgm:pt>
    <dgm:pt modelId="{5781191D-4769-7340-8DC3-F78A48575998}" type="pres">
      <dgm:prSet presAssocID="{F64F6C28-7A8B-C44C-AFB0-8BE5D10EA258}" presName="linearFlow" presStyleCnt="0">
        <dgm:presLayoutVars>
          <dgm:dir/>
          <dgm:resizeHandles val="exact"/>
        </dgm:presLayoutVars>
      </dgm:prSet>
      <dgm:spPr/>
    </dgm:pt>
    <dgm:pt modelId="{0E9E41A7-9F35-E643-9828-7C998582087A}" type="pres">
      <dgm:prSet presAssocID="{6B06D43F-D399-8943-AAF7-84CFF70022C0}" presName="composite" presStyleCnt="0"/>
      <dgm:spPr/>
    </dgm:pt>
    <dgm:pt modelId="{F5D6EFAE-C042-AF43-9B49-08FE72A937FC}" type="pres">
      <dgm:prSet presAssocID="{6B06D43F-D399-8943-AAF7-84CFF70022C0}" presName="imgShp" presStyleLbl="fgImgPlace1" presStyleIdx="0" presStyleCnt="10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C469F93-D09D-0343-8D86-835A6B5B42E1}" type="pres">
      <dgm:prSet presAssocID="{6B06D43F-D399-8943-AAF7-84CFF70022C0}" presName="txShp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685920-5BD2-EE47-95D0-AE87B9984C90}" type="pres">
      <dgm:prSet presAssocID="{20597ECB-4A42-1A49-ABFD-7FEFDDFEF798}" presName="spacing" presStyleCnt="0"/>
      <dgm:spPr/>
    </dgm:pt>
    <dgm:pt modelId="{5EE42ECF-CD55-2944-B9A7-CC3E646CC0AC}" type="pres">
      <dgm:prSet presAssocID="{F0A82521-ED95-2543-84DD-DB28DB92F365}" presName="composite" presStyleCnt="0"/>
      <dgm:spPr/>
    </dgm:pt>
    <dgm:pt modelId="{CD083C93-B0E7-B043-81CD-C41D20576A6C}" type="pres">
      <dgm:prSet presAssocID="{F0A82521-ED95-2543-84DD-DB28DB92F365}" presName="imgShp" presStyleLbl="fgImgPlace1" presStyleIdx="1" presStyleCnt="10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9D86B7D-ACBE-B54D-A2F4-2CD06B3930B4}" type="pres">
      <dgm:prSet presAssocID="{F0A82521-ED95-2543-84DD-DB28DB92F365}" presName="txShp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BE16DD-11DB-EA43-B3CD-1B7503C0F6DB}" type="pres">
      <dgm:prSet presAssocID="{20D2BBFF-17D4-DA45-9A93-4644AD25D144}" presName="spacing" presStyleCnt="0"/>
      <dgm:spPr/>
    </dgm:pt>
    <dgm:pt modelId="{AB182EE8-8697-5F42-9870-136889848B38}" type="pres">
      <dgm:prSet presAssocID="{956C9A8B-584E-DF49-A5DC-2D04069FDB14}" presName="composite" presStyleCnt="0"/>
      <dgm:spPr/>
    </dgm:pt>
    <dgm:pt modelId="{0C9AA94F-1089-4D49-8587-2D165CBA5CC8}" type="pres">
      <dgm:prSet presAssocID="{956C9A8B-584E-DF49-A5DC-2D04069FDB14}" presName="imgShp" presStyleLbl="fgImgPlace1" presStyleIdx="2" presStyleCnt="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E4FDCF8-6261-0C49-97B4-176811657B5C}" type="pres">
      <dgm:prSet presAssocID="{956C9A8B-584E-DF49-A5DC-2D04069FDB14}" presName="txShp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763C41-90E3-F442-A04E-5C0135329951}" type="pres">
      <dgm:prSet presAssocID="{D0466149-C55B-0F49-8DB0-3A441772AE78}" presName="spacing" presStyleCnt="0"/>
      <dgm:spPr/>
    </dgm:pt>
    <dgm:pt modelId="{B8F9BBF4-95EF-3B41-8A13-7FDA6585E957}" type="pres">
      <dgm:prSet presAssocID="{D09D31C4-E20B-9046-85D8-7A28AF011A71}" presName="composite" presStyleCnt="0"/>
      <dgm:spPr/>
    </dgm:pt>
    <dgm:pt modelId="{D6641272-D1CD-E04F-8E52-15C14146D622}" type="pres">
      <dgm:prSet presAssocID="{D09D31C4-E20B-9046-85D8-7A28AF011A71}" presName="imgShp" presStyleLbl="fgImgPlace1" presStyleIdx="3" presStyleCnt="10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71C4E41-4CC0-3B46-B9D7-245A0784E7FC}" type="pres">
      <dgm:prSet presAssocID="{D09D31C4-E20B-9046-85D8-7A28AF011A71}" presName="txShp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502837-FAC7-5D44-AD1C-D4B44D544FE2}" type="pres">
      <dgm:prSet presAssocID="{B7278410-C6E6-E44D-B600-DAEA11BF85D0}" presName="spacing" presStyleCnt="0"/>
      <dgm:spPr/>
    </dgm:pt>
    <dgm:pt modelId="{CF77CF34-8B67-0F45-B2B4-0E5562D9458D}" type="pres">
      <dgm:prSet presAssocID="{97206177-0565-A64B-B619-BA6495C702F3}" presName="composite" presStyleCnt="0"/>
      <dgm:spPr/>
    </dgm:pt>
    <dgm:pt modelId="{E70BB821-4B72-B24B-86FA-5D3B8BBABFC9}" type="pres">
      <dgm:prSet presAssocID="{97206177-0565-A64B-B619-BA6495C702F3}" presName="imgShp" presStyleLbl="fgImgPlace1" presStyleIdx="4" presStyleCnt="10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697FB83-8216-2A4A-8471-BDAFA1F7D605}" type="pres">
      <dgm:prSet presAssocID="{97206177-0565-A64B-B619-BA6495C702F3}" presName="txShp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D0D5A-800A-424C-BD9A-86EE70A8FD79}" type="pres">
      <dgm:prSet presAssocID="{E03B489A-7A56-634E-ACD6-F1BD248A640C}" presName="spacing" presStyleCnt="0"/>
      <dgm:spPr/>
    </dgm:pt>
    <dgm:pt modelId="{E5AF3CF2-913F-7449-8F6B-6AC507C703FC}" type="pres">
      <dgm:prSet presAssocID="{296957BC-C5B8-2042-BE7D-F2AF942F96F0}" presName="composite" presStyleCnt="0"/>
      <dgm:spPr/>
    </dgm:pt>
    <dgm:pt modelId="{BA5E96E6-AD33-5D48-8E2A-96253CF72693}" type="pres">
      <dgm:prSet presAssocID="{296957BC-C5B8-2042-BE7D-F2AF942F96F0}" presName="imgShp" presStyleLbl="fgImgPlace1" presStyleIdx="5" presStyleCnt="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903FB44-494E-F847-9CBA-C1CF113FD1B2}" type="pres">
      <dgm:prSet presAssocID="{296957BC-C5B8-2042-BE7D-F2AF942F96F0}" presName="txShp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40DEA-A6EB-8244-8414-4178BCF75F8D}" type="pres">
      <dgm:prSet presAssocID="{52F34189-32AD-CF4F-B201-BAC9CFD76FA3}" presName="spacing" presStyleCnt="0"/>
      <dgm:spPr/>
    </dgm:pt>
    <dgm:pt modelId="{475AEA50-A6BC-2A49-86E7-5AD17CEBE454}" type="pres">
      <dgm:prSet presAssocID="{A51DCE01-9713-594A-A7B7-979796B68C06}" presName="composite" presStyleCnt="0"/>
      <dgm:spPr/>
    </dgm:pt>
    <dgm:pt modelId="{F731AFC8-5C08-D449-AB35-C3DD3FB62933}" type="pres">
      <dgm:prSet presAssocID="{A51DCE01-9713-594A-A7B7-979796B68C06}" presName="imgShp" presStyleLbl="fgImgPlace1" presStyleIdx="6" presStyleCnt="10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9F7A297-EF39-EE44-8768-96F0180B3CF2}" type="pres">
      <dgm:prSet presAssocID="{A51DCE01-9713-594A-A7B7-979796B68C06}" presName="txShp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4C66EB-BF71-FE44-9AF3-E3F09DB7F3DD}" type="pres">
      <dgm:prSet presAssocID="{0651B15E-1FB2-0F4A-8EC5-00D2E32947B1}" presName="spacing" presStyleCnt="0"/>
      <dgm:spPr/>
    </dgm:pt>
    <dgm:pt modelId="{49D4F131-7E70-4D49-9EC9-B1B328032783}" type="pres">
      <dgm:prSet presAssocID="{71C08CCA-4BC4-904E-B0CC-B412DB9314E5}" presName="composite" presStyleCnt="0"/>
      <dgm:spPr/>
    </dgm:pt>
    <dgm:pt modelId="{A73AD227-3A6D-C447-98B8-D14EED09F100}" type="pres">
      <dgm:prSet presAssocID="{71C08CCA-4BC4-904E-B0CC-B412DB9314E5}" presName="imgShp" presStyleLbl="fgImgPlace1" presStyleIdx="7" presStyleCnt="1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FD07B9F-AF68-5E40-9B17-E928377976CD}" type="pres">
      <dgm:prSet presAssocID="{71C08CCA-4BC4-904E-B0CC-B412DB9314E5}" presName="txShp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2BCE91-BC11-4F4A-B360-90F433D7E5A3}" type="pres">
      <dgm:prSet presAssocID="{D09D5657-0AA2-944E-84F7-83685D70A4B5}" presName="spacing" presStyleCnt="0"/>
      <dgm:spPr/>
    </dgm:pt>
    <dgm:pt modelId="{E70E7E89-17B7-C542-8A6C-C172FFB7F64C}" type="pres">
      <dgm:prSet presAssocID="{DC416835-6334-F845-88FB-26A645A3515D}" presName="composite" presStyleCnt="0"/>
      <dgm:spPr/>
    </dgm:pt>
    <dgm:pt modelId="{56768222-D20C-F041-A5A8-43F812FBC441}" type="pres">
      <dgm:prSet presAssocID="{DC416835-6334-F845-88FB-26A645A3515D}" presName="imgShp" presStyleLbl="fgImgPlace1" presStyleIdx="8" presStyleCnt="10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E194188-C61D-CC4F-86BE-730F6473D862}" type="pres">
      <dgm:prSet presAssocID="{DC416835-6334-F845-88FB-26A645A3515D}" presName="txShp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2EFC19-DB4C-6943-924C-3494BBF9C9F3}" type="pres">
      <dgm:prSet presAssocID="{1A9F916B-F378-D948-9FD5-3101034B6F22}" presName="spacing" presStyleCnt="0"/>
      <dgm:spPr/>
    </dgm:pt>
    <dgm:pt modelId="{1C5EA88A-2AAB-824C-8333-CC2834FBCF82}" type="pres">
      <dgm:prSet presAssocID="{9AF6A70B-0641-4144-A504-1AB930805D89}" presName="composite" presStyleCnt="0"/>
      <dgm:spPr/>
    </dgm:pt>
    <dgm:pt modelId="{921F78A4-DDE4-404C-B7D4-07554AE910A9}" type="pres">
      <dgm:prSet presAssocID="{9AF6A70B-0641-4144-A504-1AB930805D89}" presName="imgShp" presStyleLbl="fgImgPlace1" presStyleIdx="9" presStyleCnt="1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BEB97B8-AECD-4A42-841D-49EE13FACC00}" type="pres">
      <dgm:prSet presAssocID="{9AF6A70B-0641-4144-A504-1AB930805D89}" presName="txShp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542074-F8B4-044E-95DE-DA2346F916CE}" srcId="{F64F6C28-7A8B-C44C-AFB0-8BE5D10EA258}" destId="{9AF6A70B-0641-4144-A504-1AB930805D89}" srcOrd="9" destOrd="0" parTransId="{5CE2DA95-ABF8-884F-BADC-66E87B6A7004}" sibTransId="{022BC0CE-CA52-404E-8E86-CAF24DF3704D}"/>
    <dgm:cxn modelId="{5D4431F8-C729-9D43-A106-FDF603B846C8}" srcId="{F64F6C28-7A8B-C44C-AFB0-8BE5D10EA258}" destId="{956C9A8B-584E-DF49-A5DC-2D04069FDB14}" srcOrd="2" destOrd="0" parTransId="{6B8565F1-D8AD-C743-A4AE-2D8FDA5628F9}" sibTransId="{D0466149-C55B-0F49-8DB0-3A441772AE78}"/>
    <dgm:cxn modelId="{DFC84CF5-C480-AD45-A6C2-65878DA238A2}" srcId="{F64F6C28-7A8B-C44C-AFB0-8BE5D10EA258}" destId="{DC416835-6334-F845-88FB-26A645A3515D}" srcOrd="8" destOrd="0" parTransId="{95234091-F7EB-3B41-980C-188E0A25A917}" sibTransId="{1A9F916B-F378-D948-9FD5-3101034B6F22}"/>
    <dgm:cxn modelId="{75336510-6506-DB4B-8E7C-C2BA3E2F8C53}" srcId="{F64F6C28-7A8B-C44C-AFB0-8BE5D10EA258}" destId="{97206177-0565-A64B-B619-BA6495C702F3}" srcOrd="4" destOrd="0" parTransId="{7A47B23D-9F6E-8042-B7BF-A456CAAF1581}" sibTransId="{E03B489A-7A56-634E-ACD6-F1BD248A640C}"/>
    <dgm:cxn modelId="{73BF0C42-A722-3441-9121-4CAF850AC22D}" type="presOf" srcId="{956C9A8B-584E-DF49-A5DC-2D04069FDB14}" destId="{FE4FDCF8-6261-0C49-97B4-176811657B5C}" srcOrd="0" destOrd="0" presId="urn:microsoft.com/office/officeart/2005/8/layout/vList3"/>
    <dgm:cxn modelId="{3403D532-6F21-2144-8A8D-543D1027FFDF}" type="presOf" srcId="{D09D31C4-E20B-9046-85D8-7A28AF011A71}" destId="{471C4E41-4CC0-3B46-B9D7-245A0784E7FC}" srcOrd="0" destOrd="0" presId="urn:microsoft.com/office/officeart/2005/8/layout/vList3"/>
    <dgm:cxn modelId="{8E34EA63-E6D9-F246-A7DD-E285F05C3D61}" srcId="{F64F6C28-7A8B-C44C-AFB0-8BE5D10EA258}" destId="{71C08CCA-4BC4-904E-B0CC-B412DB9314E5}" srcOrd="7" destOrd="0" parTransId="{7F008EF7-8652-5B40-B62C-521EF796CBC2}" sibTransId="{D09D5657-0AA2-944E-84F7-83685D70A4B5}"/>
    <dgm:cxn modelId="{9E533956-1AB9-1441-843C-30402C92FF18}" type="presOf" srcId="{9AF6A70B-0641-4144-A504-1AB930805D89}" destId="{2BEB97B8-AECD-4A42-841D-49EE13FACC00}" srcOrd="0" destOrd="0" presId="urn:microsoft.com/office/officeart/2005/8/layout/vList3"/>
    <dgm:cxn modelId="{15A36D14-36F6-E248-9F0C-E41DEE583ACB}" type="presOf" srcId="{DC416835-6334-F845-88FB-26A645A3515D}" destId="{3E194188-C61D-CC4F-86BE-730F6473D862}" srcOrd="0" destOrd="0" presId="urn:microsoft.com/office/officeart/2005/8/layout/vList3"/>
    <dgm:cxn modelId="{8080C624-23D3-ED4D-AA69-9338D93EC27B}" type="presOf" srcId="{97206177-0565-A64B-B619-BA6495C702F3}" destId="{0697FB83-8216-2A4A-8471-BDAFA1F7D605}" srcOrd="0" destOrd="0" presId="urn:microsoft.com/office/officeart/2005/8/layout/vList3"/>
    <dgm:cxn modelId="{358A3AE3-3376-B649-9F15-04E192B36022}" type="presOf" srcId="{F0A82521-ED95-2543-84DD-DB28DB92F365}" destId="{D9D86B7D-ACBE-B54D-A2F4-2CD06B3930B4}" srcOrd="0" destOrd="0" presId="urn:microsoft.com/office/officeart/2005/8/layout/vList3"/>
    <dgm:cxn modelId="{D63F868B-42AA-C046-A46E-FCFAE210A685}" srcId="{F64F6C28-7A8B-C44C-AFB0-8BE5D10EA258}" destId="{6B06D43F-D399-8943-AAF7-84CFF70022C0}" srcOrd="0" destOrd="0" parTransId="{ED1ABF12-B742-8A42-BC9B-0ADD58709437}" sibTransId="{20597ECB-4A42-1A49-ABFD-7FEFDDFEF798}"/>
    <dgm:cxn modelId="{5EE2B458-4986-D042-9505-FB1EB17F31E5}" type="presOf" srcId="{6B06D43F-D399-8943-AAF7-84CFF70022C0}" destId="{DC469F93-D09D-0343-8D86-835A6B5B42E1}" srcOrd="0" destOrd="0" presId="urn:microsoft.com/office/officeart/2005/8/layout/vList3"/>
    <dgm:cxn modelId="{AD1AD4C6-EE0A-464E-B89D-95B8AB836D1C}" srcId="{F64F6C28-7A8B-C44C-AFB0-8BE5D10EA258}" destId="{296957BC-C5B8-2042-BE7D-F2AF942F96F0}" srcOrd="5" destOrd="0" parTransId="{5031C905-BB77-6149-AF75-F8F0BE2E05E2}" sibTransId="{52F34189-32AD-CF4F-B201-BAC9CFD76FA3}"/>
    <dgm:cxn modelId="{3897967B-F3E4-D24A-B097-14DDEAC88C83}" srcId="{F64F6C28-7A8B-C44C-AFB0-8BE5D10EA258}" destId="{D09D31C4-E20B-9046-85D8-7A28AF011A71}" srcOrd="3" destOrd="0" parTransId="{A688BC0C-B0C8-F949-97DF-1109DA80D429}" sibTransId="{B7278410-C6E6-E44D-B600-DAEA11BF85D0}"/>
    <dgm:cxn modelId="{AB8DA1BF-6498-104C-B111-60A5F361BEAF}" type="presOf" srcId="{71C08CCA-4BC4-904E-B0CC-B412DB9314E5}" destId="{1FD07B9F-AF68-5E40-9B17-E928377976CD}" srcOrd="0" destOrd="0" presId="urn:microsoft.com/office/officeart/2005/8/layout/vList3"/>
    <dgm:cxn modelId="{B1951293-15BC-334A-9F3A-88E64A472857}" srcId="{F64F6C28-7A8B-C44C-AFB0-8BE5D10EA258}" destId="{F0A82521-ED95-2543-84DD-DB28DB92F365}" srcOrd="1" destOrd="0" parTransId="{BEB355A3-37DE-6F4E-B11D-5D33557683A4}" sibTransId="{20D2BBFF-17D4-DA45-9A93-4644AD25D144}"/>
    <dgm:cxn modelId="{6E3541AE-2E32-4944-A839-B51927AAE87B}" type="presOf" srcId="{A51DCE01-9713-594A-A7B7-979796B68C06}" destId="{E9F7A297-EF39-EE44-8768-96F0180B3CF2}" srcOrd="0" destOrd="0" presId="urn:microsoft.com/office/officeart/2005/8/layout/vList3"/>
    <dgm:cxn modelId="{3E6B5677-64AB-3541-A381-FDC40F7FF3A0}" type="presOf" srcId="{F64F6C28-7A8B-C44C-AFB0-8BE5D10EA258}" destId="{5781191D-4769-7340-8DC3-F78A48575998}" srcOrd="0" destOrd="0" presId="urn:microsoft.com/office/officeart/2005/8/layout/vList3"/>
    <dgm:cxn modelId="{D5C1E66B-64BE-8E4D-964B-9B9A8A9ACA14}" srcId="{F64F6C28-7A8B-C44C-AFB0-8BE5D10EA258}" destId="{A51DCE01-9713-594A-A7B7-979796B68C06}" srcOrd="6" destOrd="0" parTransId="{6CE7C317-4E3C-2547-B081-C3797BF4553E}" sibTransId="{0651B15E-1FB2-0F4A-8EC5-00D2E32947B1}"/>
    <dgm:cxn modelId="{E663C456-573F-C34E-898C-F9FD5946D6C5}" type="presOf" srcId="{296957BC-C5B8-2042-BE7D-F2AF942F96F0}" destId="{7903FB44-494E-F847-9CBA-C1CF113FD1B2}" srcOrd="0" destOrd="0" presId="urn:microsoft.com/office/officeart/2005/8/layout/vList3"/>
    <dgm:cxn modelId="{34028C20-6AD3-1E4B-89B8-042447679570}" type="presParOf" srcId="{5781191D-4769-7340-8DC3-F78A48575998}" destId="{0E9E41A7-9F35-E643-9828-7C998582087A}" srcOrd="0" destOrd="0" presId="urn:microsoft.com/office/officeart/2005/8/layout/vList3"/>
    <dgm:cxn modelId="{BA6B7164-CBA9-EC49-BA0B-0AD7F39E74CC}" type="presParOf" srcId="{0E9E41A7-9F35-E643-9828-7C998582087A}" destId="{F5D6EFAE-C042-AF43-9B49-08FE72A937FC}" srcOrd="0" destOrd="0" presId="urn:microsoft.com/office/officeart/2005/8/layout/vList3"/>
    <dgm:cxn modelId="{752BF9D7-42AD-534B-A5DB-E8E2CD9250B1}" type="presParOf" srcId="{0E9E41A7-9F35-E643-9828-7C998582087A}" destId="{DC469F93-D09D-0343-8D86-835A6B5B42E1}" srcOrd="1" destOrd="0" presId="urn:microsoft.com/office/officeart/2005/8/layout/vList3"/>
    <dgm:cxn modelId="{A1B4B298-BCC1-B84B-A8D0-1C8B1CE69ACB}" type="presParOf" srcId="{5781191D-4769-7340-8DC3-F78A48575998}" destId="{79685920-5BD2-EE47-95D0-AE87B9984C90}" srcOrd="1" destOrd="0" presId="urn:microsoft.com/office/officeart/2005/8/layout/vList3"/>
    <dgm:cxn modelId="{A0EADCAD-5C50-284E-9BBB-FC3427D16AA7}" type="presParOf" srcId="{5781191D-4769-7340-8DC3-F78A48575998}" destId="{5EE42ECF-CD55-2944-B9A7-CC3E646CC0AC}" srcOrd="2" destOrd="0" presId="urn:microsoft.com/office/officeart/2005/8/layout/vList3"/>
    <dgm:cxn modelId="{849E6065-2289-6341-83C1-FE06ED922493}" type="presParOf" srcId="{5EE42ECF-CD55-2944-B9A7-CC3E646CC0AC}" destId="{CD083C93-B0E7-B043-81CD-C41D20576A6C}" srcOrd="0" destOrd="0" presId="urn:microsoft.com/office/officeart/2005/8/layout/vList3"/>
    <dgm:cxn modelId="{A133358B-8B4E-8E46-A2F2-1E046FFDB91F}" type="presParOf" srcId="{5EE42ECF-CD55-2944-B9A7-CC3E646CC0AC}" destId="{D9D86B7D-ACBE-B54D-A2F4-2CD06B3930B4}" srcOrd="1" destOrd="0" presId="urn:microsoft.com/office/officeart/2005/8/layout/vList3"/>
    <dgm:cxn modelId="{CB6B583C-659B-1846-AE73-91D3DD4E5238}" type="presParOf" srcId="{5781191D-4769-7340-8DC3-F78A48575998}" destId="{14BE16DD-11DB-EA43-B3CD-1B7503C0F6DB}" srcOrd="3" destOrd="0" presId="urn:microsoft.com/office/officeart/2005/8/layout/vList3"/>
    <dgm:cxn modelId="{44854D2B-9B5C-6142-8E3F-8641DA0350B7}" type="presParOf" srcId="{5781191D-4769-7340-8DC3-F78A48575998}" destId="{AB182EE8-8697-5F42-9870-136889848B38}" srcOrd="4" destOrd="0" presId="urn:microsoft.com/office/officeart/2005/8/layout/vList3"/>
    <dgm:cxn modelId="{E345A8D4-373B-524E-814D-BEEE0685BF8E}" type="presParOf" srcId="{AB182EE8-8697-5F42-9870-136889848B38}" destId="{0C9AA94F-1089-4D49-8587-2D165CBA5CC8}" srcOrd="0" destOrd="0" presId="urn:microsoft.com/office/officeart/2005/8/layout/vList3"/>
    <dgm:cxn modelId="{2F96896F-0942-5748-9253-22FC6FCEA135}" type="presParOf" srcId="{AB182EE8-8697-5F42-9870-136889848B38}" destId="{FE4FDCF8-6261-0C49-97B4-176811657B5C}" srcOrd="1" destOrd="0" presId="urn:microsoft.com/office/officeart/2005/8/layout/vList3"/>
    <dgm:cxn modelId="{42C76387-FB51-DF49-98ED-D94E228D9562}" type="presParOf" srcId="{5781191D-4769-7340-8DC3-F78A48575998}" destId="{95763C41-90E3-F442-A04E-5C0135329951}" srcOrd="5" destOrd="0" presId="urn:microsoft.com/office/officeart/2005/8/layout/vList3"/>
    <dgm:cxn modelId="{47F06099-45B9-FB4C-9601-19E356CC2185}" type="presParOf" srcId="{5781191D-4769-7340-8DC3-F78A48575998}" destId="{B8F9BBF4-95EF-3B41-8A13-7FDA6585E957}" srcOrd="6" destOrd="0" presId="urn:microsoft.com/office/officeart/2005/8/layout/vList3"/>
    <dgm:cxn modelId="{E9EAF58D-E421-C642-A9CC-92C82EA92B1C}" type="presParOf" srcId="{B8F9BBF4-95EF-3B41-8A13-7FDA6585E957}" destId="{D6641272-D1CD-E04F-8E52-15C14146D622}" srcOrd="0" destOrd="0" presId="urn:microsoft.com/office/officeart/2005/8/layout/vList3"/>
    <dgm:cxn modelId="{AB1C5CC6-2AFF-3E48-907D-A9A7FE37F32D}" type="presParOf" srcId="{B8F9BBF4-95EF-3B41-8A13-7FDA6585E957}" destId="{471C4E41-4CC0-3B46-B9D7-245A0784E7FC}" srcOrd="1" destOrd="0" presId="urn:microsoft.com/office/officeart/2005/8/layout/vList3"/>
    <dgm:cxn modelId="{6D53A032-746E-2D49-AC62-2CF075DA7919}" type="presParOf" srcId="{5781191D-4769-7340-8DC3-F78A48575998}" destId="{A6502837-FAC7-5D44-AD1C-D4B44D544FE2}" srcOrd="7" destOrd="0" presId="urn:microsoft.com/office/officeart/2005/8/layout/vList3"/>
    <dgm:cxn modelId="{1AD85B0A-E9FF-C44C-A2AD-6A94F946D8A5}" type="presParOf" srcId="{5781191D-4769-7340-8DC3-F78A48575998}" destId="{CF77CF34-8B67-0F45-B2B4-0E5562D9458D}" srcOrd="8" destOrd="0" presId="urn:microsoft.com/office/officeart/2005/8/layout/vList3"/>
    <dgm:cxn modelId="{D80B878E-D161-F845-BA9E-1E2DF5635468}" type="presParOf" srcId="{CF77CF34-8B67-0F45-B2B4-0E5562D9458D}" destId="{E70BB821-4B72-B24B-86FA-5D3B8BBABFC9}" srcOrd="0" destOrd="0" presId="urn:microsoft.com/office/officeart/2005/8/layout/vList3"/>
    <dgm:cxn modelId="{4EB0CCA8-0F76-6844-A8E6-F63FFABC20CC}" type="presParOf" srcId="{CF77CF34-8B67-0F45-B2B4-0E5562D9458D}" destId="{0697FB83-8216-2A4A-8471-BDAFA1F7D605}" srcOrd="1" destOrd="0" presId="urn:microsoft.com/office/officeart/2005/8/layout/vList3"/>
    <dgm:cxn modelId="{7826D3FC-A62A-5940-9F84-2DFD82A5986D}" type="presParOf" srcId="{5781191D-4769-7340-8DC3-F78A48575998}" destId="{DBBD0D5A-800A-424C-BD9A-86EE70A8FD79}" srcOrd="9" destOrd="0" presId="urn:microsoft.com/office/officeart/2005/8/layout/vList3"/>
    <dgm:cxn modelId="{EFA1E72C-895C-1340-9707-406BB447ABC8}" type="presParOf" srcId="{5781191D-4769-7340-8DC3-F78A48575998}" destId="{E5AF3CF2-913F-7449-8F6B-6AC507C703FC}" srcOrd="10" destOrd="0" presId="urn:microsoft.com/office/officeart/2005/8/layout/vList3"/>
    <dgm:cxn modelId="{92BF90CF-1F92-4F48-90F2-B30D88E14B30}" type="presParOf" srcId="{E5AF3CF2-913F-7449-8F6B-6AC507C703FC}" destId="{BA5E96E6-AD33-5D48-8E2A-96253CF72693}" srcOrd="0" destOrd="0" presId="urn:microsoft.com/office/officeart/2005/8/layout/vList3"/>
    <dgm:cxn modelId="{CFD7B8B2-E263-0F41-A650-69641C9141C6}" type="presParOf" srcId="{E5AF3CF2-913F-7449-8F6B-6AC507C703FC}" destId="{7903FB44-494E-F847-9CBA-C1CF113FD1B2}" srcOrd="1" destOrd="0" presId="urn:microsoft.com/office/officeart/2005/8/layout/vList3"/>
    <dgm:cxn modelId="{E427B22D-1990-1D4D-B5BE-D5E016BDCC53}" type="presParOf" srcId="{5781191D-4769-7340-8DC3-F78A48575998}" destId="{98140DEA-A6EB-8244-8414-4178BCF75F8D}" srcOrd="11" destOrd="0" presId="urn:microsoft.com/office/officeart/2005/8/layout/vList3"/>
    <dgm:cxn modelId="{B25CB1AF-10E5-7241-BA31-3B8B48D8ABF3}" type="presParOf" srcId="{5781191D-4769-7340-8DC3-F78A48575998}" destId="{475AEA50-A6BC-2A49-86E7-5AD17CEBE454}" srcOrd="12" destOrd="0" presId="urn:microsoft.com/office/officeart/2005/8/layout/vList3"/>
    <dgm:cxn modelId="{91FB45FB-4E46-364D-A87F-8DBA62CD241A}" type="presParOf" srcId="{475AEA50-A6BC-2A49-86E7-5AD17CEBE454}" destId="{F731AFC8-5C08-D449-AB35-C3DD3FB62933}" srcOrd="0" destOrd="0" presId="urn:microsoft.com/office/officeart/2005/8/layout/vList3"/>
    <dgm:cxn modelId="{DCFD594E-2F6F-5C4C-A07C-1010675F47F0}" type="presParOf" srcId="{475AEA50-A6BC-2A49-86E7-5AD17CEBE454}" destId="{E9F7A297-EF39-EE44-8768-96F0180B3CF2}" srcOrd="1" destOrd="0" presId="urn:microsoft.com/office/officeart/2005/8/layout/vList3"/>
    <dgm:cxn modelId="{42DCB736-DB7D-484F-AE2A-F5B804ED0BF5}" type="presParOf" srcId="{5781191D-4769-7340-8DC3-F78A48575998}" destId="{F44C66EB-BF71-FE44-9AF3-E3F09DB7F3DD}" srcOrd="13" destOrd="0" presId="urn:microsoft.com/office/officeart/2005/8/layout/vList3"/>
    <dgm:cxn modelId="{59D0787E-B52C-B248-B666-76CA94D08FE3}" type="presParOf" srcId="{5781191D-4769-7340-8DC3-F78A48575998}" destId="{49D4F131-7E70-4D49-9EC9-B1B328032783}" srcOrd="14" destOrd="0" presId="urn:microsoft.com/office/officeart/2005/8/layout/vList3"/>
    <dgm:cxn modelId="{2D860E62-E4FD-C44F-9F2C-0CAA0680E43B}" type="presParOf" srcId="{49D4F131-7E70-4D49-9EC9-B1B328032783}" destId="{A73AD227-3A6D-C447-98B8-D14EED09F100}" srcOrd="0" destOrd="0" presId="urn:microsoft.com/office/officeart/2005/8/layout/vList3"/>
    <dgm:cxn modelId="{BB723C75-260C-FB4C-B202-ECBF2F5D1848}" type="presParOf" srcId="{49D4F131-7E70-4D49-9EC9-B1B328032783}" destId="{1FD07B9F-AF68-5E40-9B17-E928377976CD}" srcOrd="1" destOrd="0" presId="urn:microsoft.com/office/officeart/2005/8/layout/vList3"/>
    <dgm:cxn modelId="{B76220E0-4889-D94C-9D91-4EFF6A13C197}" type="presParOf" srcId="{5781191D-4769-7340-8DC3-F78A48575998}" destId="{F22BCE91-BC11-4F4A-B360-90F433D7E5A3}" srcOrd="15" destOrd="0" presId="urn:microsoft.com/office/officeart/2005/8/layout/vList3"/>
    <dgm:cxn modelId="{47CE34B0-C36E-0744-B85B-094F9485E78E}" type="presParOf" srcId="{5781191D-4769-7340-8DC3-F78A48575998}" destId="{E70E7E89-17B7-C542-8A6C-C172FFB7F64C}" srcOrd="16" destOrd="0" presId="urn:microsoft.com/office/officeart/2005/8/layout/vList3"/>
    <dgm:cxn modelId="{1960A0FD-1221-F04A-83CF-A4AE57AB3C3A}" type="presParOf" srcId="{E70E7E89-17B7-C542-8A6C-C172FFB7F64C}" destId="{56768222-D20C-F041-A5A8-43F812FBC441}" srcOrd="0" destOrd="0" presId="urn:microsoft.com/office/officeart/2005/8/layout/vList3"/>
    <dgm:cxn modelId="{E2E4DFB4-0D67-8D48-8E33-8684D0525AD1}" type="presParOf" srcId="{E70E7E89-17B7-C542-8A6C-C172FFB7F64C}" destId="{3E194188-C61D-CC4F-86BE-730F6473D862}" srcOrd="1" destOrd="0" presId="urn:microsoft.com/office/officeart/2005/8/layout/vList3"/>
    <dgm:cxn modelId="{D169F45D-DDAE-3F46-89EB-99EFC79E5509}" type="presParOf" srcId="{5781191D-4769-7340-8DC3-F78A48575998}" destId="{E62EFC19-DB4C-6943-924C-3494BBF9C9F3}" srcOrd="17" destOrd="0" presId="urn:microsoft.com/office/officeart/2005/8/layout/vList3"/>
    <dgm:cxn modelId="{55BC82EC-CE8A-3A49-8236-4C939E8DF032}" type="presParOf" srcId="{5781191D-4769-7340-8DC3-F78A48575998}" destId="{1C5EA88A-2AAB-824C-8333-CC2834FBCF82}" srcOrd="18" destOrd="0" presId="urn:microsoft.com/office/officeart/2005/8/layout/vList3"/>
    <dgm:cxn modelId="{E29F6C8C-4F89-EF47-9AAC-D5D9AD685DC0}" type="presParOf" srcId="{1C5EA88A-2AAB-824C-8333-CC2834FBCF82}" destId="{921F78A4-DDE4-404C-B7D4-07554AE910A9}" srcOrd="0" destOrd="0" presId="urn:microsoft.com/office/officeart/2005/8/layout/vList3"/>
    <dgm:cxn modelId="{7F4AED58-99EF-B240-8D08-2A887E7F77AD}" type="presParOf" srcId="{1C5EA88A-2AAB-824C-8333-CC2834FBCF82}" destId="{2BEB97B8-AECD-4A42-841D-49EE13FACC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6A53BF-1282-EF42-A226-AAFACCE9C93A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</dgm:pt>
    <dgm:pt modelId="{5B86D19E-8CC9-204E-97F4-D97BFACA7B25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Performance Engineering</a:t>
          </a:r>
          <a:endParaRPr lang="en-US">
            <a:solidFill>
              <a:srgbClr val="000000"/>
            </a:solidFill>
          </a:endParaRPr>
        </a:p>
      </dgm:t>
    </dgm:pt>
    <dgm:pt modelId="{8C33D598-0AF7-2F43-B071-238BFCA4DC8B}" type="parTrans" cxnId="{8D3DD088-480D-4749-AC8E-1105780D19F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B4B86CA-9FC6-A047-AE76-0D64355A925C}" type="sibTrans" cxnId="{8D3DD088-480D-4749-AC8E-1105780D19F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5FDA06B-7823-AB4C-99C8-604FB6BD216C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Software Development</a:t>
          </a:r>
          <a:endParaRPr lang="en-US">
            <a:solidFill>
              <a:srgbClr val="000000"/>
            </a:solidFill>
          </a:endParaRPr>
        </a:p>
      </dgm:t>
    </dgm:pt>
    <dgm:pt modelId="{D9FD28B9-DF77-604B-8A6F-3FCFE3137176}" type="parTrans" cxnId="{9453D015-3B16-A444-83AD-C0F08B83BED0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2D09566-5E27-9D49-9EF9-8AF4C7A3DA04}" type="sibTrans" cxnId="{9453D015-3B16-A444-83AD-C0F08B83BED0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A82DAA5-76E3-9D40-BAE0-BC83FB6F6A08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Algorithm Development</a:t>
          </a:r>
          <a:endParaRPr lang="en-US">
            <a:solidFill>
              <a:srgbClr val="000000"/>
            </a:solidFill>
          </a:endParaRPr>
        </a:p>
      </dgm:t>
    </dgm:pt>
    <dgm:pt modelId="{80B0A317-1D6B-5542-8EE2-6470251B242E}" type="parTrans" cxnId="{4D7EF4B3-FDC1-564A-A8BC-19F624CF1B7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64E172F-1AD5-0F47-90DA-84766EF6DF66}" type="sibTrans" cxnId="{4D7EF4B3-FDC1-564A-A8BC-19F624CF1B7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86D301A-260F-2F4C-B4D3-F388972BC162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Software Porting</a:t>
          </a:r>
          <a:endParaRPr lang="en-US">
            <a:solidFill>
              <a:srgbClr val="000000"/>
            </a:solidFill>
          </a:endParaRPr>
        </a:p>
      </dgm:t>
    </dgm:pt>
    <dgm:pt modelId="{E28BFFAB-37F1-F34D-8E1A-29002316971E}" type="parTrans" cxnId="{A3090854-F89E-0340-AA5B-97AF87F1850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92AFFF9F-2803-E541-AC50-5F7F916279EA}" type="sibTrans" cxnId="{A3090854-F89E-0340-AA5B-97AF87F1850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105E21B-1414-0648-8C90-9399AA31C18F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Hosting</a:t>
          </a:r>
          <a:endParaRPr lang="en-US">
            <a:solidFill>
              <a:srgbClr val="000000"/>
            </a:solidFill>
          </a:endParaRPr>
        </a:p>
      </dgm:t>
    </dgm:pt>
    <dgm:pt modelId="{A389CB11-5AE3-4749-A9C1-4DE73A7D9D3E}" type="parTrans" cxnId="{BEA40ADA-39DC-CD4A-ABEF-3D8A4D41D7F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370E3C4-8497-9942-9788-79360F6BA538}" type="sibTrans" cxnId="{BEA40ADA-39DC-CD4A-ABEF-3D8A4D41D7F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1B9AD5E-48B5-EA4B-A800-7A4C9FC32DCE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Data Analytics</a:t>
          </a:r>
          <a:endParaRPr lang="en-US">
            <a:solidFill>
              <a:srgbClr val="000000"/>
            </a:solidFill>
          </a:endParaRPr>
        </a:p>
      </dgm:t>
    </dgm:pt>
    <dgm:pt modelId="{59222FFE-2759-F049-90F6-F4503B3B16C2}" type="parTrans" cxnId="{E632F3C0-E640-0C4A-B913-DC98A66762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16ADA09-3C9D-6848-88C3-34BA5B5D654D}" type="sibTrans" cxnId="{E632F3C0-E640-0C4A-B913-DC98A66762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B1173EF-FB5F-F746-BAAC-D32F358A49D4}" type="pres">
      <dgm:prSet presAssocID="{296A53BF-1282-EF42-A226-AAFACCE9C93A}" presName="diagram" presStyleCnt="0">
        <dgm:presLayoutVars>
          <dgm:dir/>
          <dgm:resizeHandles val="exact"/>
        </dgm:presLayoutVars>
      </dgm:prSet>
      <dgm:spPr/>
    </dgm:pt>
    <dgm:pt modelId="{BC4D3E58-C600-1848-BE5A-93A3177C3E37}" type="pres">
      <dgm:prSet presAssocID="{5B86D19E-8CC9-204E-97F4-D97BFACA7B2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B7880-6526-334E-B2B2-18D7AE4C735E}" type="pres">
      <dgm:prSet presAssocID="{6B4B86CA-9FC6-A047-AE76-0D64355A925C}" presName="sibTrans" presStyleCnt="0"/>
      <dgm:spPr/>
    </dgm:pt>
    <dgm:pt modelId="{58DD7FBE-CB91-A542-84FC-2F296A21B740}" type="pres">
      <dgm:prSet presAssocID="{75FDA06B-7823-AB4C-99C8-604FB6BD216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7D745-DE39-B64F-9A2A-8444259C79C7}" type="pres">
      <dgm:prSet presAssocID="{62D09566-5E27-9D49-9EF9-8AF4C7A3DA04}" presName="sibTrans" presStyleCnt="0"/>
      <dgm:spPr/>
    </dgm:pt>
    <dgm:pt modelId="{9CADC6A7-779E-5A4D-BE4D-8148729AD540}" type="pres">
      <dgm:prSet presAssocID="{CA82DAA5-76E3-9D40-BAE0-BC83FB6F6A0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AB5260-9EC2-6E45-AC85-F1ED2F34EDAA}" type="pres">
      <dgm:prSet presAssocID="{064E172F-1AD5-0F47-90DA-84766EF6DF66}" presName="sibTrans" presStyleCnt="0"/>
      <dgm:spPr/>
    </dgm:pt>
    <dgm:pt modelId="{403D564D-C070-E845-BDF6-78BD2FECC3DA}" type="pres">
      <dgm:prSet presAssocID="{086D301A-260F-2F4C-B4D3-F388972BC16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4DB21-687B-4D49-B139-7776C67291C9}" type="pres">
      <dgm:prSet presAssocID="{92AFFF9F-2803-E541-AC50-5F7F916279EA}" presName="sibTrans" presStyleCnt="0"/>
      <dgm:spPr/>
    </dgm:pt>
    <dgm:pt modelId="{5486B185-0DED-4D4D-B635-F57872BCECEE}" type="pres">
      <dgm:prSet presAssocID="{E105E21B-1414-0648-8C90-9399AA31C18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61552-CDFA-024D-BE3C-CC8F2D19C321}" type="pres">
      <dgm:prSet presAssocID="{8370E3C4-8497-9942-9788-79360F6BA538}" presName="sibTrans" presStyleCnt="0"/>
      <dgm:spPr/>
    </dgm:pt>
    <dgm:pt modelId="{C5A5B420-FC23-AD42-B8BD-269A5CCE0BD9}" type="pres">
      <dgm:prSet presAssocID="{81B9AD5E-48B5-EA4B-A800-7A4C9FC32DC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53D015-3B16-A444-83AD-C0F08B83BED0}" srcId="{296A53BF-1282-EF42-A226-AAFACCE9C93A}" destId="{75FDA06B-7823-AB4C-99C8-604FB6BD216C}" srcOrd="1" destOrd="0" parTransId="{D9FD28B9-DF77-604B-8A6F-3FCFE3137176}" sibTransId="{62D09566-5E27-9D49-9EF9-8AF4C7A3DA04}"/>
    <dgm:cxn modelId="{E632F3C0-E640-0C4A-B913-DC98A66762A1}" srcId="{296A53BF-1282-EF42-A226-AAFACCE9C93A}" destId="{81B9AD5E-48B5-EA4B-A800-7A4C9FC32DCE}" srcOrd="5" destOrd="0" parTransId="{59222FFE-2759-F049-90F6-F4503B3B16C2}" sibTransId="{816ADA09-3C9D-6848-88C3-34BA5B5D654D}"/>
    <dgm:cxn modelId="{AA68399C-641F-C244-9D28-B1366F50ADD4}" type="presOf" srcId="{E105E21B-1414-0648-8C90-9399AA31C18F}" destId="{5486B185-0DED-4D4D-B635-F57872BCECEE}" srcOrd="0" destOrd="0" presId="urn:microsoft.com/office/officeart/2005/8/layout/default"/>
    <dgm:cxn modelId="{A3090854-F89E-0340-AA5B-97AF87F18507}" srcId="{296A53BF-1282-EF42-A226-AAFACCE9C93A}" destId="{086D301A-260F-2F4C-B4D3-F388972BC162}" srcOrd="3" destOrd="0" parTransId="{E28BFFAB-37F1-F34D-8E1A-29002316971E}" sibTransId="{92AFFF9F-2803-E541-AC50-5F7F916279EA}"/>
    <dgm:cxn modelId="{5A37E1B5-84EA-8D4A-AFD4-7D7DBC3990A0}" type="presOf" srcId="{CA82DAA5-76E3-9D40-BAE0-BC83FB6F6A08}" destId="{9CADC6A7-779E-5A4D-BE4D-8148729AD540}" srcOrd="0" destOrd="0" presId="urn:microsoft.com/office/officeart/2005/8/layout/default"/>
    <dgm:cxn modelId="{4D7EF4B3-FDC1-564A-A8BC-19F624CF1B7D}" srcId="{296A53BF-1282-EF42-A226-AAFACCE9C93A}" destId="{CA82DAA5-76E3-9D40-BAE0-BC83FB6F6A08}" srcOrd="2" destOrd="0" parTransId="{80B0A317-1D6B-5542-8EE2-6470251B242E}" sibTransId="{064E172F-1AD5-0F47-90DA-84766EF6DF66}"/>
    <dgm:cxn modelId="{E4857DE4-836C-BE44-AE84-9C8CBA60628C}" type="presOf" srcId="{296A53BF-1282-EF42-A226-AAFACCE9C93A}" destId="{FB1173EF-FB5F-F746-BAAC-D32F358A49D4}" srcOrd="0" destOrd="0" presId="urn:microsoft.com/office/officeart/2005/8/layout/default"/>
    <dgm:cxn modelId="{EEDF8258-7AB2-A344-AAC4-609FD37AAB28}" type="presOf" srcId="{81B9AD5E-48B5-EA4B-A800-7A4C9FC32DCE}" destId="{C5A5B420-FC23-AD42-B8BD-269A5CCE0BD9}" srcOrd="0" destOrd="0" presId="urn:microsoft.com/office/officeart/2005/8/layout/default"/>
    <dgm:cxn modelId="{F4844854-161A-9846-A8C5-23F90C4D2DFB}" type="presOf" srcId="{086D301A-260F-2F4C-B4D3-F388972BC162}" destId="{403D564D-C070-E845-BDF6-78BD2FECC3DA}" srcOrd="0" destOrd="0" presId="urn:microsoft.com/office/officeart/2005/8/layout/default"/>
    <dgm:cxn modelId="{BEA40ADA-39DC-CD4A-ABEF-3D8A4D41D7FE}" srcId="{296A53BF-1282-EF42-A226-AAFACCE9C93A}" destId="{E105E21B-1414-0648-8C90-9399AA31C18F}" srcOrd="4" destOrd="0" parTransId="{A389CB11-5AE3-4749-A9C1-4DE73A7D9D3E}" sibTransId="{8370E3C4-8497-9942-9788-79360F6BA538}"/>
    <dgm:cxn modelId="{F680E17D-D7E8-BF44-B50C-908EEA06D41D}" type="presOf" srcId="{5B86D19E-8CC9-204E-97F4-D97BFACA7B25}" destId="{BC4D3E58-C600-1848-BE5A-93A3177C3E37}" srcOrd="0" destOrd="0" presId="urn:microsoft.com/office/officeart/2005/8/layout/default"/>
    <dgm:cxn modelId="{1677DFB7-73AF-D34D-AA67-A1C373FDE05C}" type="presOf" srcId="{75FDA06B-7823-AB4C-99C8-604FB6BD216C}" destId="{58DD7FBE-CB91-A542-84FC-2F296A21B740}" srcOrd="0" destOrd="0" presId="urn:microsoft.com/office/officeart/2005/8/layout/default"/>
    <dgm:cxn modelId="{8D3DD088-480D-4749-AC8E-1105780D19FB}" srcId="{296A53BF-1282-EF42-A226-AAFACCE9C93A}" destId="{5B86D19E-8CC9-204E-97F4-D97BFACA7B25}" srcOrd="0" destOrd="0" parTransId="{8C33D598-0AF7-2F43-B071-238BFCA4DC8B}" sibTransId="{6B4B86CA-9FC6-A047-AE76-0D64355A925C}"/>
    <dgm:cxn modelId="{D3B76B5F-1029-EF43-8422-2E03D5CC3E96}" type="presParOf" srcId="{FB1173EF-FB5F-F746-BAAC-D32F358A49D4}" destId="{BC4D3E58-C600-1848-BE5A-93A3177C3E37}" srcOrd="0" destOrd="0" presId="urn:microsoft.com/office/officeart/2005/8/layout/default"/>
    <dgm:cxn modelId="{C5AEF2C3-7CDF-B143-8A10-4381C098C070}" type="presParOf" srcId="{FB1173EF-FB5F-F746-BAAC-D32F358A49D4}" destId="{C11B7880-6526-334E-B2B2-18D7AE4C735E}" srcOrd="1" destOrd="0" presId="urn:microsoft.com/office/officeart/2005/8/layout/default"/>
    <dgm:cxn modelId="{B1726F1F-6518-C240-A562-A148869F8C49}" type="presParOf" srcId="{FB1173EF-FB5F-F746-BAAC-D32F358A49D4}" destId="{58DD7FBE-CB91-A542-84FC-2F296A21B740}" srcOrd="2" destOrd="0" presId="urn:microsoft.com/office/officeart/2005/8/layout/default"/>
    <dgm:cxn modelId="{865CA769-A6E5-F94A-B2AA-9F47EC0FF601}" type="presParOf" srcId="{FB1173EF-FB5F-F746-BAAC-D32F358A49D4}" destId="{18D7D745-DE39-B64F-9A2A-8444259C79C7}" srcOrd="3" destOrd="0" presId="urn:microsoft.com/office/officeart/2005/8/layout/default"/>
    <dgm:cxn modelId="{4E5B80C4-9495-C243-B4F0-E1B1CD3B8553}" type="presParOf" srcId="{FB1173EF-FB5F-F746-BAAC-D32F358A49D4}" destId="{9CADC6A7-779E-5A4D-BE4D-8148729AD540}" srcOrd="4" destOrd="0" presId="urn:microsoft.com/office/officeart/2005/8/layout/default"/>
    <dgm:cxn modelId="{0D3DBD27-CA6C-204D-B21E-4FDC8471AA73}" type="presParOf" srcId="{FB1173EF-FB5F-F746-BAAC-D32F358A49D4}" destId="{33AB5260-9EC2-6E45-AC85-F1ED2F34EDAA}" srcOrd="5" destOrd="0" presId="urn:microsoft.com/office/officeart/2005/8/layout/default"/>
    <dgm:cxn modelId="{D996E9E3-895F-8742-87AC-A79BCFC7FBE9}" type="presParOf" srcId="{FB1173EF-FB5F-F746-BAAC-D32F358A49D4}" destId="{403D564D-C070-E845-BDF6-78BD2FECC3DA}" srcOrd="6" destOrd="0" presId="urn:microsoft.com/office/officeart/2005/8/layout/default"/>
    <dgm:cxn modelId="{5CD6D744-2448-3941-8A7D-57BDC6D3662C}" type="presParOf" srcId="{FB1173EF-FB5F-F746-BAAC-D32F358A49D4}" destId="{DFB4DB21-687B-4D49-B139-7776C67291C9}" srcOrd="7" destOrd="0" presId="urn:microsoft.com/office/officeart/2005/8/layout/default"/>
    <dgm:cxn modelId="{B99742BA-1260-B549-9D2C-925FE71D5F26}" type="presParOf" srcId="{FB1173EF-FB5F-F746-BAAC-D32F358A49D4}" destId="{5486B185-0DED-4D4D-B635-F57872BCECEE}" srcOrd="8" destOrd="0" presId="urn:microsoft.com/office/officeart/2005/8/layout/default"/>
    <dgm:cxn modelId="{6AEB7EE5-2A2D-BC4C-BE11-3F8BCCC1528A}" type="presParOf" srcId="{FB1173EF-FB5F-F746-BAAC-D32F358A49D4}" destId="{EBE61552-CDFA-024D-BE3C-CC8F2D19C321}" srcOrd="9" destOrd="0" presId="urn:microsoft.com/office/officeart/2005/8/layout/default"/>
    <dgm:cxn modelId="{8C21A08E-BC46-8D4A-A19A-938578430E98}" type="presParOf" srcId="{FB1173EF-FB5F-F746-BAAC-D32F358A49D4}" destId="{C5A5B420-FC23-AD42-B8BD-269A5CCE0BD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ED934-7E8B-D34C-9E92-E8B0C93A9D67}">
      <dsp:nvSpPr>
        <dsp:cNvPr id="0" name=""/>
        <dsp:cNvSpPr/>
      </dsp:nvSpPr>
      <dsp:spPr>
        <a:xfrm>
          <a:off x="3730782" y="832328"/>
          <a:ext cx="3417254" cy="195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634"/>
              </a:lnTo>
              <a:lnTo>
                <a:pt x="3417254" y="98634"/>
              </a:lnTo>
              <a:lnTo>
                <a:pt x="3417254" y="1957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BE5FD1-9AAE-B546-8B9B-13A282D94E38}">
      <dsp:nvSpPr>
        <dsp:cNvPr id="0" name=""/>
        <dsp:cNvSpPr/>
      </dsp:nvSpPr>
      <dsp:spPr>
        <a:xfrm>
          <a:off x="3730782" y="832328"/>
          <a:ext cx="1708627" cy="195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634"/>
              </a:lnTo>
              <a:lnTo>
                <a:pt x="1708627" y="98634"/>
              </a:lnTo>
              <a:lnTo>
                <a:pt x="1708627" y="1957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5F6DE-4167-A341-AC8A-EF87CD12208B}">
      <dsp:nvSpPr>
        <dsp:cNvPr id="0" name=""/>
        <dsp:cNvSpPr/>
      </dsp:nvSpPr>
      <dsp:spPr>
        <a:xfrm>
          <a:off x="3685062" y="832328"/>
          <a:ext cx="91440" cy="1957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57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DAA83-9FD7-334C-B2FE-FE9CAA4EED2E}">
      <dsp:nvSpPr>
        <dsp:cNvPr id="0" name=""/>
        <dsp:cNvSpPr/>
      </dsp:nvSpPr>
      <dsp:spPr>
        <a:xfrm>
          <a:off x="2022155" y="832328"/>
          <a:ext cx="1708627" cy="195715"/>
        </a:xfrm>
        <a:custGeom>
          <a:avLst/>
          <a:gdLst/>
          <a:ahLst/>
          <a:cxnLst/>
          <a:rect l="0" t="0" r="0" b="0"/>
          <a:pathLst>
            <a:path>
              <a:moveTo>
                <a:pt x="1708627" y="0"/>
              </a:moveTo>
              <a:lnTo>
                <a:pt x="1708627" y="98634"/>
              </a:lnTo>
              <a:lnTo>
                <a:pt x="0" y="98634"/>
              </a:lnTo>
              <a:lnTo>
                <a:pt x="0" y="1957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4E6385-CD47-9940-8BD5-AABA4588C0FC}">
      <dsp:nvSpPr>
        <dsp:cNvPr id="0" name=""/>
        <dsp:cNvSpPr/>
      </dsp:nvSpPr>
      <dsp:spPr>
        <a:xfrm>
          <a:off x="313528" y="832328"/>
          <a:ext cx="3417254" cy="195715"/>
        </a:xfrm>
        <a:custGeom>
          <a:avLst/>
          <a:gdLst/>
          <a:ahLst/>
          <a:cxnLst/>
          <a:rect l="0" t="0" r="0" b="0"/>
          <a:pathLst>
            <a:path>
              <a:moveTo>
                <a:pt x="3417254" y="0"/>
              </a:moveTo>
              <a:lnTo>
                <a:pt x="3417254" y="98634"/>
              </a:lnTo>
              <a:lnTo>
                <a:pt x="0" y="98634"/>
              </a:lnTo>
              <a:lnTo>
                <a:pt x="0" y="1957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73A40C-A900-154D-8155-6E67BB688F51}">
      <dsp:nvSpPr>
        <dsp:cNvPr id="0" name=""/>
        <dsp:cNvSpPr/>
      </dsp:nvSpPr>
      <dsp:spPr>
        <a:xfrm>
          <a:off x="1711496" y="211009"/>
          <a:ext cx="621318" cy="62131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10FF3E-9390-7D4A-9BDE-9A89922DCAB7}">
      <dsp:nvSpPr>
        <dsp:cNvPr id="0" name=""/>
        <dsp:cNvSpPr/>
      </dsp:nvSpPr>
      <dsp:spPr>
        <a:xfrm>
          <a:off x="2332815" y="209456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Allen </a:t>
          </a:r>
          <a:r>
            <a:rPr lang="en-US" sz="1400" kern="1200" err="1" smtClean="0"/>
            <a:t>Malony</a:t>
          </a:r>
          <a:r>
            <a:rPr lang="en-US" sz="1400" kern="1200" smtClean="0"/>
            <a:t> (CEO)</a:t>
          </a:r>
          <a:endParaRPr lang="en-US" sz="1400" kern="1200"/>
        </a:p>
      </dsp:txBody>
      <dsp:txXfrm>
        <a:off x="2332815" y="209456"/>
        <a:ext cx="931978" cy="621318"/>
      </dsp:txXfrm>
    </dsp:sp>
    <dsp:sp modelId="{9857F145-6D76-AD4A-B721-36CAFF1F6FF9}">
      <dsp:nvSpPr>
        <dsp:cNvPr id="0" name=""/>
        <dsp:cNvSpPr/>
      </dsp:nvSpPr>
      <dsp:spPr>
        <a:xfrm>
          <a:off x="3420123" y="211009"/>
          <a:ext cx="621318" cy="621318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A99787-D59D-EF4C-A938-096A321CCD64}">
      <dsp:nvSpPr>
        <dsp:cNvPr id="0" name=""/>
        <dsp:cNvSpPr/>
      </dsp:nvSpPr>
      <dsp:spPr>
        <a:xfrm>
          <a:off x="4041442" y="209456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Sameer </a:t>
          </a:r>
          <a:r>
            <a:rPr lang="en-US" sz="1400" kern="1200" err="1" smtClean="0"/>
            <a:t>Shende</a:t>
          </a:r>
          <a:r>
            <a:rPr lang="en-US" sz="1400" kern="1200" smtClean="0"/>
            <a:t> (President)</a:t>
          </a:r>
          <a:endParaRPr lang="en-US" sz="1400" kern="1200"/>
        </a:p>
      </dsp:txBody>
      <dsp:txXfrm>
        <a:off x="4041442" y="209456"/>
        <a:ext cx="931978" cy="621318"/>
      </dsp:txXfrm>
    </dsp:sp>
    <dsp:sp modelId="{114CF62E-1ADD-6343-9D57-E8516E07E582}">
      <dsp:nvSpPr>
        <dsp:cNvPr id="0" name=""/>
        <dsp:cNvSpPr/>
      </dsp:nvSpPr>
      <dsp:spPr>
        <a:xfrm>
          <a:off x="2868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C18E7B-D1C9-2D47-AC76-C478DA52424D}">
      <dsp:nvSpPr>
        <dsp:cNvPr id="0" name=""/>
        <dsp:cNvSpPr/>
      </dsp:nvSpPr>
      <dsp:spPr>
        <a:xfrm>
          <a:off x="624187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John Linford</a:t>
          </a:r>
          <a:endParaRPr lang="en-US" sz="1400" kern="1200"/>
        </a:p>
      </dsp:txBody>
      <dsp:txXfrm>
        <a:off x="624187" y="1026490"/>
        <a:ext cx="931978" cy="621318"/>
      </dsp:txXfrm>
    </dsp:sp>
    <dsp:sp modelId="{2E2F6AF6-AE8F-094E-A4BF-0F30360E2A15}">
      <dsp:nvSpPr>
        <dsp:cNvPr id="0" name=""/>
        <dsp:cNvSpPr/>
      </dsp:nvSpPr>
      <dsp:spPr>
        <a:xfrm>
          <a:off x="1711496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2E2BA1-BAC3-ED4C-84A1-CC81A7BB1B13}">
      <dsp:nvSpPr>
        <dsp:cNvPr id="0" name=""/>
        <dsp:cNvSpPr/>
      </dsp:nvSpPr>
      <dsp:spPr>
        <a:xfrm>
          <a:off x="2332815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err="1" smtClean="0"/>
            <a:t>Srinath</a:t>
          </a:r>
          <a:r>
            <a:rPr lang="en-US" sz="1400" kern="1200" smtClean="0"/>
            <a:t> </a:t>
          </a:r>
          <a:r>
            <a:rPr lang="en-US" sz="1400" kern="1200" err="1" smtClean="0"/>
            <a:t>Vadlamani</a:t>
          </a:r>
          <a:endParaRPr lang="en-US" sz="1400" kern="1200"/>
        </a:p>
      </dsp:txBody>
      <dsp:txXfrm>
        <a:off x="2332815" y="1026490"/>
        <a:ext cx="931978" cy="621318"/>
      </dsp:txXfrm>
    </dsp:sp>
    <dsp:sp modelId="{95F2D24B-9396-7046-ACE5-2609EF706C74}">
      <dsp:nvSpPr>
        <dsp:cNvPr id="0" name=""/>
        <dsp:cNvSpPr/>
      </dsp:nvSpPr>
      <dsp:spPr>
        <a:xfrm>
          <a:off x="3420123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F3724D-F9DC-914D-8EDC-C44499A8767B}">
      <dsp:nvSpPr>
        <dsp:cNvPr id="0" name=""/>
        <dsp:cNvSpPr/>
      </dsp:nvSpPr>
      <dsp:spPr>
        <a:xfrm>
          <a:off x="4041442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Kevin Huck</a:t>
          </a:r>
          <a:endParaRPr lang="en-US" sz="1400" kern="1200"/>
        </a:p>
      </dsp:txBody>
      <dsp:txXfrm>
        <a:off x="4041442" y="1026490"/>
        <a:ext cx="931978" cy="621318"/>
      </dsp:txXfrm>
    </dsp:sp>
    <dsp:sp modelId="{4E052387-D025-7941-A272-9E67F6E261FF}">
      <dsp:nvSpPr>
        <dsp:cNvPr id="0" name=""/>
        <dsp:cNvSpPr/>
      </dsp:nvSpPr>
      <dsp:spPr>
        <a:xfrm>
          <a:off x="5128750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09BD22-3A3C-9A48-9CDE-EAFDFB7364F1}">
      <dsp:nvSpPr>
        <dsp:cNvPr id="0" name=""/>
        <dsp:cNvSpPr/>
      </dsp:nvSpPr>
      <dsp:spPr>
        <a:xfrm>
          <a:off x="5750069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Wyatt Spear</a:t>
          </a:r>
          <a:endParaRPr lang="en-US" sz="1400" kern="1200"/>
        </a:p>
      </dsp:txBody>
      <dsp:txXfrm>
        <a:off x="5750069" y="1026490"/>
        <a:ext cx="931978" cy="621318"/>
      </dsp:txXfrm>
    </dsp:sp>
    <dsp:sp modelId="{B34F3884-A7FF-5C4D-BED1-5A4F0C16E8B4}">
      <dsp:nvSpPr>
        <dsp:cNvPr id="0" name=""/>
        <dsp:cNvSpPr/>
      </dsp:nvSpPr>
      <dsp:spPr>
        <a:xfrm>
          <a:off x="6837377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EE7E7A-A5DA-E443-9CDC-6A81107F6BB6}">
      <dsp:nvSpPr>
        <dsp:cNvPr id="0" name=""/>
        <dsp:cNvSpPr/>
      </dsp:nvSpPr>
      <dsp:spPr>
        <a:xfrm>
          <a:off x="7458696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Jean-Baptiste </a:t>
          </a:r>
          <a:r>
            <a:rPr lang="en-US" sz="1400" kern="1200" err="1" smtClean="0"/>
            <a:t>Besnard</a:t>
          </a:r>
          <a:endParaRPr lang="en-US" sz="1400" kern="1200"/>
        </a:p>
      </dsp:txBody>
      <dsp:txXfrm>
        <a:off x="7458696" y="1026490"/>
        <a:ext cx="931978" cy="621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B7587-4380-1A4A-8C3F-838D7D897F92}">
      <dsp:nvSpPr>
        <dsp:cNvPr id="0" name=""/>
        <dsp:cNvSpPr/>
      </dsp:nvSpPr>
      <dsp:spPr>
        <a:xfrm>
          <a:off x="1704203" y="2923031"/>
          <a:ext cx="2007546" cy="1723247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5">
                <a:tint val="100000"/>
                <a:shade val="100000"/>
                <a:satMod val="130000"/>
              </a:schemeClr>
            </a:gs>
            <a:gs pos="100000">
              <a:schemeClr val="accent5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rgbClr val="000000"/>
              </a:solidFill>
            </a:rPr>
            <a:t>Policy</a:t>
          </a:r>
          <a:endParaRPr lang="en-US" sz="1700" kern="120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smtClean="0">
              <a:solidFill>
                <a:srgbClr val="000000"/>
              </a:solidFill>
            </a:rPr>
            <a:t>Energy</a:t>
          </a:r>
          <a:endParaRPr lang="en-US" sz="1300" kern="120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smtClean="0">
              <a:solidFill>
                <a:srgbClr val="000000"/>
              </a:solidFill>
            </a:rPr>
            <a:t>Environment</a:t>
          </a:r>
          <a:endParaRPr lang="en-US" sz="1300" kern="120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smtClean="0">
              <a:solidFill>
                <a:srgbClr val="000000"/>
              </a:solidFill>
            </a:rPr>
            <a:t>Emergency</a:t>
          </a:r>
          <a:endParaRPr lang="en-US" sz="1300" kern="1200">
            <a:solidFill>
              <a:srgbClr val="000000"/>
            </a:solidFill>
          </a:endParaRPr>
        </a:p>
      </dsp:txBody>
      <dsp:txXfrm>
        <a:off x="2015102" y="3189902"/>
        <a:ext cx="1385748" cy="1189505"/>
      </dsp:txXfrm>
    </dsp:sp>
    <dsp:sp modelId="{5BC7CF61-271D-5441-8775-2E0676358532}">
      <dsp:nvSpPr>
        <dsp:cNvPr id="0" name=""/>
        <dsp:cNvSpPr/>
      </dsp:nvSpPr>
      <dsp:spPr>
        <a:xfrm>
          <a:off x="1766994" y="3684519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7F8A751-F1E1-EA47-81E3-1A21010B58AB}">
      <dsp:nvSpPr>
        <dsp:cNvPr id="0" name=""/>
        <dsp:cNvSpPr/>
      </dsp:nvSpPr>
      <dsp:spPr>
        <a:xfrm>
          <a:off x="0" y="1986305"/>
          <a:ext cx="2007546" cy="17232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36C2A8-EF95-0949-8DE3-B74B1812C5D5}">
      <dsp:nvSpPr>
        <dsp:cNvPr id="0" name=""/>
        <dsp:cNvSpPr/>
      </dsp:nvSpPr>
      <dsp:spPr>
        <a:xfrm>
          <a:off x="1359294" y="3470592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78938E8-1646-F946-844A-F970803DF7F8}">
      <dsp:nvSpPr>
        <dsp:cNvPr id="0" name=""/>
        <dsp:cNvSpPr/>
      </dsp:nvSpPr>
      <dsp:spPr>
        <a:xfrm>
          <a:off x="3406638" y="1973106"/>
          <a:ext cx="2007546" cy="1723247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4">
                <a:tint val="100000"/>
                <a:shade val="100000"/>
                <a:satMod val="130000"/>
              </a:schemeClr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rgbClr val="000000"/>
              </a:solidFill>
            </a:rPr>
            <a:t>Engineering &amp; Manufacturing</a:t>
          </a:r>
          <a:endParaRPr lang="en-US" sz="1700" kern="120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smtClean="0">
              <a:solidFill>
                <a:srgbClr val="000000"/>
              </a:solidFill>
            </a:rPr>
            <a:t>Time-to-market</a:t>
          </a:r>
          <a:endParaRPr lang="en-US" sz="1300" kern="120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smtClean="0">
              <a:solidFill>
                <a:srgbClr val="000000"/>
              </a:solidFill>
            </a:rPr>
            <a:t>Quality</a:t>
          </a:r>
          <a:endParaRPr lang="en-US" sz="1300" kern="1200">
            <a:solidFill>
              <a:srgbClr val="000000"/>
            </a:solidFill>
          </a:endParaRPr>
        </a:p>
      </dsp:txBody>
      <dsp:txXfrm>
        <a:off x="3717537" y="2239977"/>
        <a:ext cx="1385748" cy="1189505"/>
      </dsp:txXfrm>
    </dsp:sp>
    <dsp:sp modelId="{3AC1D906-7A4B-4E4A-AB3E-72EE903A3C6F}">
      <dsp:nvSpPr>
        <dsp:cNvPr id="0" name=""/>
        <dsp:cNvSpPr/>
      </dsp:nvSpPr>
      <dsp:spPr>
        <a:xfrm>
          <a:off x="4781852" y="3455572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3D5B984-DF25-1147-9634-2A9194D570B5}">
      <dsp:nvSpPr>
        <dsp:cNvPr id="0" name=""/>
        <dsp:cNvSpPr/>
      </dsp:nvSpPr>
      <dsp:spPr>
        <a:xfrm>
          <a:off x="5117917" y="2920300"/>
          <a:ext cx="2007546" cy="17232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BC5680-F6B0-D349-9B00-4C4F4C4B0B9A}">
      <dsp:nvSpPr>
        <dsp:cNvPr id="0" name=""/>
        <dsp:cNvSpPr/>
      </dsp:nvSpPr>
      <dsp:spPr>
        <a:xfrm>
          <a:off x="5163905" y="3692256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8E2677D-0D7E-FB4B-B134-0262E6396C93}">
      <dsp:nvSpPr>
        <dsp:cNvPr id="0" name=""/>
        <dsp:cNvSpPr/>
      </dsp:nvSpPr>
      <dsp:spPr>
        <a:xfrm>
          <a:off x="1704203" y="1044573"/>
          <a:ext cx="2007546" cy="1723247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solidFill>
                <a:srgbClr val="000000"/>
              </a:solidFill>
            </a:rPr>
            <a:t>National Security</a:t>
          </a:r>
          <a:endParaRPr lang="en-US" sz="1400" kern="1200">
            <a:solidFill>
              <a:srgbClr val="0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smtClean="0">
              <a:solidFill>
                <a:srgbClr val="000000"/>
              </a:solidFill>
            </a:rPr>
            <a:t>Cyber security</a:t>
          </a:r>
          <a:endParaRPr lang="en-US" sz="1100" kern="1200">
            <a:solidFill>
              <a:srgbClr val="0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smtClean="0">
              <a:solidFill>
                <a:srgbClr val="000000"/>
              </a:solidFill>
            </a:rPr>
            <a:t>Weapons research</a:t>
          </a:r>
          <a:endParaRPr lang="en-US" sz="1100" kern="1200">
            <a:solidFill>
              <a:srgbClr val="0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smtClean="0">
              <a:solidFill>
                <a:srgbClr val="000000"/>
              </a:solidFill>
            </a:rPr>
            <a:t>Intelligence</a:t>
          </a:r>
          <a:endParaRPr lang="en-US" sz="1100" kern="1200">
            <a:solidFill>
              <a:srgbClr val="0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smtClean="0">
              <a:solidFill>
                <a:srgbClr val="000000"/>
              </a:solidFill>
            </a:rPr>
            <a:t>Contingency</a:t>
          </a:r>
          <a:endParaRPr lang="en-US" sz="1100" kern="1200">
            <a:solidFill>
              <a:srgbClr val="000000"/>
            </a:solidFill>
          </a:endParaRPr>
        </a:p>
      </dsp:txBody>
      <dsp:txXfrm>
        <a:off x="2015102" y="1311444"/>
        <a:ext cx="1385748" cy="1189505"/>
      </dsp:txXfrm>
    </dsp:sp>
    <dsp:sp modelId="{CD68C896-D682-A04F-A3C9-DBB8CB0D9D94}">
      <dsp:nvSpPr>
        <dsp:cNvPr id="0" name=""/>
        <dsp:cNvSpPr/>
      </dsp:nvSpPr>
      <dsp:spPr>
        <a:xfrm>
          <a:off x="3070573" y="1080076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23EA5FA-E356-5645-B2FE-17F7F3D6C43A}">
      <dsp:nvSpPr>
        <dsp:cNvPr id="0" name=""/>
        <dsp:cNvSpPr/>
      </dsp:nvSpPr>
      <dsp:spPr>
        <a:xfrm>
          <a:off x="3406638" y="94648"/>
          <a:ext cx="2007546" cy="17232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FD8F67-70D8-C64C-9F17-08113F562D96}">
      <dsp:nvSpPr>
        <dsp:cNvPr id="0" name=""/>
        <dsp:cNvSpPr/>
      </dsp:nvSpPr>
      <dsp:spPr>
        <a:xfrm>
          <a:off x="3452626" y="858411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7F69C3-E33A-6C40-9F35-6FF873E47BBB}">
      <dsp:nvSpPr>
        <dsp:cNvPr id="0" name=""/>
        <dsp:cNvSpPr/>
      </dsp:nvSpPr>
      <dsp:spPr>
        <a:xfrm>
          <a:off x="5117917" y="1041842"/>
          <a:ext cx="2007546" cy="1723247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rgbClr val="000000"/>
              </a:solidFill>
            </a:rPr>
            <a:t>Research</a:t>
          </a:r>
          <a:endParaRPr lang="en-US" sz="1700" kern="120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smtClean="0">
              <a:solidFill>
                <a:srgbClr val="000000"/>
              </a:solidFill>
            </a:rPr>
            <a:t>Simulation</a:t>
          </a:r>
          <a:endParaRPr lang="en-US" sz="1300" kern="120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smtClean="0">
              <a:solidFill>
                <a:srgbClr val="000000"/>
              </a:solidFill>
            </a:rPr>
            <a:t>Analysis</a:t>
          </a:r>
          <a:endParaRPr lang="en-US" sz="1300" kern="120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smtClean="0">
              <a:solidFill>
                <a:srgbClr val="000000"/>
              </a:solidFill>
            </a:rPr>
            <a:t>Testing</a:t>
          </a:r>
          <a:endParaRPr lang="en-US" sz="1300" kern="120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>
            <a:solidFill>
              <a:srgbClr val="000000"/>
            </a:solidFill>
          </a:endParaRPr>
        </a:p>
      </dsp:txBody>
      <dsp:txXfrm>
        <a:off x="5428816" y="1308713"/>
        <a:ext cx="1385748" cy="1189505"/>
      </dsp:txXfrm>
    </dsp:sp>
    <dsp:sp modelId="{AAF94B35-72E4-7F46-A43F-99607FEE177E}">
      <dsp:nvSpPr>
        <dsp:cNvPr id="0" name=""/>
        <dsp:cNvSpPr/>
      </dsp:nvSpPr>
      <dsp:spPr>
        <a:xfrm>
          <a:off x="6844230" y="1802420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FC0938-84E5-4346-B65D-563F3D261B73}">
      <dsp:nvSpPr>
        <dsp:cNvPr id="0" name=""/>
        <dsp:cNvSpPr/>
      </dsp:nvSpPr>
      <dsp:spPr>
        <a:xfrm>
          <a:off x="6836271" y="1989036"/>
          <a:ext cx="2007546" cy="17232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383304-A492-8F43-B014-607F166C436F}">
      <dsp:nvSpPr>
        <dsp:cNvPr id="0" name=""/>
        <dsp:cNvSpPr/>
      </dsp:nvSpPr>
      <dsp:spPr>
        <a:xfrm>
          <a:off x="7241318" y="2019532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69F93-D09D-0343-8D86-835A6B5B42E1}">
      <dsp:nvSpPr>
        <dsp:cNvPr id="0" name=""/>
        <dsp:cNvSpPr/>
      </dsp:nvSpPr>
      <dsp:spPr>
        <a:xfrm rot="10800000">
          <a:off x="947417" y="1558"/>
          <a:ext cx="3370521" cy="3938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</a:rPr>
            <a:t>The TAU Performance System®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1558"/>
        <a:ext cx="3272069" cy="393807"/>
      </dsp:txXfrm>
    </dsp:sp>
    <dsp:sp modelId="{F5D6EFAE-C042-AF43-9B49-08FE72A937FC}">
      <dsp:nvSpPr>
        <dsp:cNvPr id="0" name=""/>
        <dsp:cNvSpPr/>
      </dsp:nvSpPr>
      <dsp:spPr>
        <a:xfrm>
          <a:off x="750514" y="1558"/>
          <a:ext cx="393807" cy="393807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D86B7D-ACBE-B54D-A2F4-2CD06B3930B4}">
      <dsp:nvSpPr>
        <dsp:cNvPr id="0" name=""/>
        <dsp:cNvSpPr/>
      </dsp:nvSpPr>
      <dsp:spPr>
        <a:xfrm rot="10800000">
          <a:off x="947417" y="512920"/>
          <a:ext cx="3370521" cy="3938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</a:rPr>
            <a:t>TAU Commander / TAU Enterprise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512920"/>
        <a:ext cx="3272069" cy="393807"/>
      </dsp:txXfrm>
    </dsp:sp>
    <dsp:sp modelId="{CD083C93-B0E7-B043-81CD-C41D20576A6C}">
      <dsp:nvSpPr>
        <dsp:cNvPr id="0" name=""/>
        <dsp:cNvSpPr/>
      </dsp:nvSpPr>
      <dsp:spPr>
        <a:xfrm>
          <a:off x="750514" y="512920"/>
          <a:ext cx="393807" cy="393807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4FDCF8-6261-0C49-97B4-176811657B5C}">
      <dsp:nvSpPr>
        <dsp:cNvPr id="0" name=""/>
        <dsp:cNvSpPr/>
      </dsp:nvSpPr>
      <dsp:spPr>
        <a:xfrm rot="10800000">
          <a:off x="947417" y="1024282"/>
          <a:ext cx="3370521" cy="393807"/>
        </a:xfrm>
        <a:prstGeom prst="homePlat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err="1" smtClean="0">
              <a:solidFill>
                <a:schemeClr val="tx1"/>
              </a:solidFill>
            </a:rPr>
            <a:t>Kppa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1024282"/>
        <a:ext cx="3272069" cy="393807"/>
      </dsp:txXfrm>
    </dsp:sp>
    <dsp:sp modelId="{0C9AA94F-1089-4D49-8587-2D165CBA5CC8}">
      <dsp:nvSpPr>
        <dsp:cNvPr id="0" name=""/>
        <dsp:cNvSpPr/>
      </dsp:nvSpPr>
      <dsp:spPr>
        <a:xfrm>
          <a:off x="750514" y="1024282"/>
          <a:ext cx="393807" cy="39380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1C4E41-4CC0-3B46-B9D7-245A0784E7FC}">
      <dsp:nvSpPr>
        <dsp:cNvPr id="0" name=""/>
        <dsp:cNvSpPr/>
      </dsp:nvSpPr>
      <dsp:spPr>
        <a:xfrm rot="10800000">
          <a:off x="947417" y="1535644"/>
          <a:ext cx="3370521" cy="393807"/>
        </a:xfrm>
        <a:prstGeom prst="homePlat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err="1" smtClean="0">
              <a:solidFill>
                <a:schemeClr val="tx1"/>
              </a:solidFill>
            </a:rPr>
            <a:t>RotCFD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1535644"/>
        <a:ext cx="3272069" cy="393807"/>
      </dsp:txXfrm>
    </dsp:sp>
    <dsp:sp modelId="{D6641272-D1CD-E04F-8E52-15C14146D622}">
      <dsp:nvSpPr>
        <dsp:cNvPr id="0" name=""/>
        <dsp:cNvSpPr/>
      </dsp:nvSpPr>
      <dsp:spPr>
        <a:xfrm>
          <a:off x="750514" y="1535644"/>
          <a:ext cx="393807" cy="393807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97FB83-8216-2A4A-8471-BDAFA1F7D605}">
      <dsp:nvSpPr>
        <dsp:cNvPr id="0" name=""/>
        <dsp:cNvSpPr/>
      </dsp:nvSpPr>
      <dsp:spPr>
        <a:xfrm rot="10800000">
          <a:off x="947417" y="2047006"/>
          <a:ext cx="3370521" cy="393807"/>
        </a:xfrm>
        <a:prstGeom prst="homePlate">
          <a:avLst/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</a:rPr>
            <a:t>ParaTools </a:t>
          </a:r>
          <a:r>
            <a:rPr lang="en-US" sz="1700" kern="1200" err="1" smtClean="0">
              <a:solidFill>
                <a:schemeClr val="tx1"/>
              </a:solidFill>
            </a:rPr>
            <a:t>ThreadSpotter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2047006"/>
        <a:ext cx="3272069" cy="393807"/>
      </dsp:txXfrm>
    </dsp:sp>
    <dsp:sp modelId="{E70BB821-4B72-B24B-86FA-5D3B8BBABFC9}">
      <dsp:nvSpPr>
        <dsp:cNvPr id="0" name=""/>
        <dsp:cNvSpPr/>
      </dsp:nvSpPr>
      <dsp:spPr>
        <a:xfrm>
          <a:off x="750514" y="2047006"/>
          <a:ext cx="393807" cy="393807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03FB44-494E-F847-9CBA-C1CF113FD1B2}">
      <dsp:nvSpPr>
        <dsp:cNvPr id="0" name=""/>
        <dsp:cNvSpPr/>
      </dsp:nvSpPr>
      <dsp:spPr>
        <a:xfrm rot="10800000">
          <a:off x="947417" y="2558368"/>
          <a:ext cx="3370521" cy="3938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</a:rPr>
            <a:t>HPC Linux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2558368"/>
        <a:ext cx="3272069" cy="393807"/>
      </dsp:txXfrm>
    </dsp:sp>
    <dsp:sp modelId="{BA5E96E6-AD33-5D48-8E2A-96253CF72693}">
      <dsp:nvSpPr>
        <dsp:cNvPr id="0" name=""/>
        <dsp:cNvSpPr/>
      </dsp:nvSpPr>
      <dsp:spPr>
        <a:xfrm>
          <a:off x="750514" y="2558368"/>
          <a:ext cx="393807" cy="39380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F7A297-EF39-EE44-8768-96F0180B3CF2}">
      <dsp:nvSpPr>
        <dsp:cNvPr id="0" name=""/>
        <dsp:cNvSpPr/>
      </dsp:nvSpPr>
      <dsp:spPr>
        <a:xfrm rot="10800000">
          <a:off x="947417" y="3069730"/>
          <a:ext cx="3370521" cy="3938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err="1" smtClean="0">
              <a:solidFill>
                <a:schemeClr val="tx1"/>
              </a:solidFill>
            </a:rPr>
            <a:t>PToolsRTE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3069730"/>
        <a:ext cx="3272069" cy="393807"/>
      </dsp:txXfrm>
    </dsp:sp>
    <dsp:sp modelId="{F731AFC8-5C08-D449-AB35-C3DD3FB62933}">
      <dsp:nvSpPr>
        <dsp:cNvPr id="0" name=""/>
        <dsp:cNvSpPr/>
      </dsp:nvSpPr>
      <dsp:spPr>
        <a:xfrm>
          <a:off x="750514" y="3069730"/>
          <a:ext cx="393807" cy="393807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D07B9F-AF68-5E40-9B17-E928377976CD}">
      <dsp:nvSpPr>
        <dsp:cNvPr id="0" name=""/>
        <dsp:cNvSpPr/>
      </dsp:nvSpPr>
      <dsp:spPr>
        <a:xfrm rot="10800000">
          <a:off x="947417" y="3581092"/>
          <a:ext cx="3370521" cy="393807"/>
        </a:xfrm>
        <a:prstGeom prst="homePlat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err="1" smtClean="0">
              <a:solidFill>
                <a:schemeClr val="tx1"/>
              </a:solidFill>
            </a:rPr>
            <a:t>PToolsWin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3581092"/>
        <a:ext cx="3272069" cy="393807"/>
      </dsp:txXfrm>
    </dsp:sp>
    <dsp:sp modelId="{A73AD227-3A6D-C447-98B8-D14EED09F100}">
      <dsp:nvSpPr>
        <dsp:cNvPr id="0" name=""/>
        <dsp:cNvSpPr/>
      </dsp:nvSpPr>
      <dsp:spPr>
        <a:xfrm>
          <a:off x="750514" y="3581092"/>
          <a:ext cx="393807" cy="39380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194188-C61D-CC4F-86BE-730F6473D862}">
      <dsp:nvSpPr>
        <dsp:cNvPr id="0" name=""/>
        <dsp:cNvSpPr/>
      </dsp:nvSpPr>
      <dsp:spPr>
        <a:xfrm rot="10800000">
          <a:off x="947417" y="4092454"/>
          <a:ext cx="3370521" cy="393807"/>
        </a:xfrm>
        <a:prstGeom prst="homePlat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</a:rPr>
            <a:t>IQB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4092454"/>
        <a:ext cx="3272069" cy="393807"/>
      </dsp:txXfrm>
    </dsp:sp>
    <dsp:sp modelId="{56768222-D20C-F041-A5A8-43F812FBC441}">
      <dsp:nvSpPr>
        <dsp:cNvPr id="0" name=""/>
        <dsp:cNvSpPr/>
      </dsp:nvSpPr>
      <dsp:spPr>
        <a:xfrm>
          <a:off x="750514" y="4092454"/>
          <a:ext cx="393807" cy="393807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EB97B8-AECD-4A42-841D-49EE13FACC00}">
      <dsp:nvSpPr>
        <dsp:cNvPr id="0" name=""/>
        <dsp:cNvSpPr/>
      </dsp:nvSpPr>
      <dsp:spPr>
        <a:xfrm rot="10800000">
          <a:off x="947417" y="4603816"/>
          <a:ext cx="3370521" cy="393807"/>
        </a:xfrm>
        <a:prstGeom prst="homePlate">
          <a:avLst/>
        </a:prstGeom>
        <a:gradFill rotWithShape="1">
          <a:gsLst>
            <a:gs pos="0">
              <a:schemeClr val="accent5">
                <a:tint val="100000"/>
                <a:shade val="100000"/>
                <a:satMod val="130000"/>
              </a:schemeClr>
            </a:gs>
            <a:gs pos="100000">
              <a:schemeClr val="accent5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</a:rPr>
            <a:t>Vampir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4603816"/>
        <a:ext cx="3272069" cy="393807"/>
      </dsp:txXfrm>
    </dsp:sp>
    <dsp:sp modelId="{921F78A4-DDE4-404C-B7D4-07554AE910A9}">
      <dsp:nvSpPr>
        <dsp:cNvPr id="0" name=""/>
        <dsp:cNvSpPr/>
      </dsp:nvSpPr>
      <dsp:spPr>
        <a:xfrm>
          <a:off x="750514" y="4603816"/>
          <a:ext cx="393807" cy="39380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D3E58-C600-1848-BE5A-93A3177C3E37}">
      <dsp:nvSpPr>
        <dsp:cNvPr id="0" name=""/>
        <dsp:cNvSpPr/>
      </dsp:nvSpPr>
      <dsp:spPr>
        <a:xfrm>
          <a:off x="703218" y="585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000000"/>
              </a:solidFill>
            </a:rPr>
            <a:t>Performance Engineering</a:t>
          </a:r>
          <a:endParaRPr lang="en-US" sz="1800" kern="1200">
            <a:solidFill>
              <a:srgbClr val="000000"/>
            </a:solidFill>
          </a:endParaRPr>
        </a:p>
      </dsp:txBody>
      <dsp:txXfrm>
        <a:off x="703218" y="585"/>
        <a:ext cx="1402187" cy="841312"/>
      </dsp:txXfrm>
    </dsp:sp>
    <dsp:sp modelId="{58DD7FBE-CB91-A542-84FC-2F296A21B740}">
      <dsp:nvSpPr>
        <dsp:cNvPr id="0" name=""/>
        <dsp:cNvSpPr/>
      </dsp:nvSpPr>
      <dsp:spPr>
        <a:xfrm>
          <a:off x="2245624" y="585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000000"/>
              </a:solidFill>
            </a:rPr>
            <a:t>Software Development</a:t>
          </a:r>
          <a:endParaRPr lang="en-US" sz="1800" kern="1200">
            <a:solidFill>
              <a:srgbClr val="000000"/>
            </a:solidFill>
          </a:endParaRPr>
        </a:p>
      </dsp:txBody>
      <dsp:txXfrm>
        <a:off x="2245624" y="585"/>
        <a:ext cx="1402187" cy="841312"/>
      </dsp:txXfrm>
    </dsp:sp>
    <dsp:sp modelId="{9CADC6A7-779E-5A4D-BE4D-8148729AD540}">
      <dsp:nvSpPr>
        <dsp:cNvPr id="0" name=""/>
        <dsp:cNvSpPr/>
      </dsp:nvSpPr>
      <dsp:spPr>
        <a:xfrm>
          <a:off x="703218" y="982116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000000"/>
              </a:solidFill>
            </a:rPr>
            <a:t>Algorithm Development</a:t>
          </a:r>
          <a:endParaRPr lang="en-US" sz="1800" kern="1200">
            <a:solidFill>
              <a:srgbClr val="000000"/>
            </a:solidFill>
          </a:endParaRPr>
        </a:p>
      </dsp:txBody>
      <dsp:txXfrm>
        <a:off x="703218" y="982116"/>
        <a:ext cx="1402187" cy="841312"/>
      </dsp:txXfrm>
    </dsp:sp>
    <dsp:sp modelId="{403D564D-C070-E845-BDF6-78BD2FECC3DA}">
      <dsp:nvSpPr>
        <dsp:cNvPr id="0" name=""/>
        <dsp:cNvSpPr/>
      </dsp:nvSpPr>
      <dsp:spPr>
        <a:xfrm>
          <a:off x="2245624" y="982116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000000"/>
              </a:solidFill>
            </a:rPr>
            <a:t>Software Porting</a:t>
          </a:r>
          <a:endParaRPr lang="en-US" sz="1800" kern="1200">
            <a:solidFill>
              <a:srgbClr val="000000"/>
            </a:solidFill>
          </a:endParaRPr>
        </a:p>
      </dsp:txBody>
      <dsp:txXfrm>
        <a:off x="2245624" y="982116"/>
        <a:ext cx="1402187" cy="841312"/>
      </dsp:txXfrm>
    </dsp:sp>
    <dsp:sp modelId="{5486B185-0DED-4D4D-B635-F57872BCECEE}">
      <dsp:nvSpPr>
        <dsp:cNvPr id="0" name=""/>
        <dsp:cNvSpPr/>
      </dsp:nvSpPr>
      <dsp:spPr>
        <a:xfrm>
          <a:off x="703218" y="1963647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000000"/>
              </a:solidFill>
            </a:rPr>
            <a:t>Hosting</a:t>
          </a:r>
          <a:endParaRPr lang="en-US" sz="1800" kern="1200">
            <a:solidFill>
              <a:srgbClr val="000000"/>
            </a:solidFill>
          </a:endParaRPr>
        </a:p>
      </dsp:txBody>
      <dsp:txXfrm>
        <a:off x="703218" y="1963647"/>
        <a:ext cx="1402187" cy="841312"/>
      </dsp:txXfrm>
    </dsp:sp>
    <dsp:sp modelId="{C5A5B420-FC23-AD42-B8BD-269A5CCE0BD9}">
      <dsp:nvSpPr>
        <dsp:cNvPr id="0" name=""/>
        <dsp:cNvSpPr/>
      </dsp:nvSpPr>
      <dsp:spPr>
        <a:xfrm>
          <a:off x="2245624" y="1963647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000000"/>
              </a:solidFill>
            </a:rPr>
            <a:t>Data Analytics</a:t>
          </a:r>
          <a:endParaRPr lang="en-US" sz="1800" kern="1200">
            <a:solidFill>
              <a:srgbClr val="000000"/>
            </a:solidFill>
          </a:endParaRPr>
        </a:p>
      </dsp:txBody>
      <dsp:txXfrm>
        <a:off x="2245624" y="1963647"/>
        <a:ext cx="1402187" cy="8413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69F93-D09D-0343-8D86-835A6B5B42E1}">
      <dsp:nvSpPr>
        <dsp:cNvPr id="0" name=""/>
        <dsp:cNvSpPr/>
      </dsp:nvSpPr>
      <dsp:spPr>
        <a:xfrm rot="10800000">
          <a:off x="947417" y="1558"/>
          <a:ext cx="3370521" cy="3938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</a:rPr>
            <a:t>The TAU Performance System®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1558"/>
        <a:ext cx="3272069" cy="393807"/>
      </dsp:txXfrm>
    </dsp:sp>
    <dsp:sp modelId="{F5D6EFAE-C042-AF43-9B49-08FE72A937FC}">
      <dsp:nvSpPr>
        <dsp:cNvPr id="0" name=""/>
        <dsp:cNvSpPr/>
      </dsp:nvSpPr>
      <dsp:spPr>
        <a:xfrm>
          <a:off x="750514" y="1558"/>
          <a:ext cx="393807" cy="393807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D86B7D-ACBE-B54D-A2F4-2CD06B3930B4}">
      <dsp:nvSpPr>
        <dsp:cNvPr id="0" name=""/>
        <dsp:cNvSpPr/>
      </dsp:nvSpPr>
      <dsp:spPr>
        <a:xfrm rot="10800000">
          <a:off x="947417" y="512920"/>
          <a:ext cx="3370521" cy="3938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</a:rPr>
            <a:t>TAU Commander / TAU Enterprise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512920"/>
        <a:ext cx="3272069" cy="393807"/>
      </dsp:txXfrm>
    </dsp:sp>
    <dsp:sp modelId="{CD083C93-B0E7-B043-81CD-C41D20576A6C}">
      <dsp:nvSpPr>
        <dsp:cNvPr id="0" name=""/>
        <dsp:cNvSpPr/>
      </dsp:nvSpPr>
      <dsp:spPr>
        <a:xfrm>
          <a:off x="750514" y="512920"/>
          <a:ext cx="393807" cy="393807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4FDCF8-6261-0C49-97B4-176811657B5C}">
      <dsp:nvSpPr>
        <dsp:cNvPr id="0" name=""/>
        <dsp:cNvSpPr/>
      </dsp:nvSpPr>
      <dsp:spPr>
        <a:xfrm rot="10800000">
          <a:off x="947417" y="1024282"/>
          <a:ext cx="3370521" cy="393807"/>
        </a:xfrm>
        <a:prstGeom prst="homePlat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err="1" smtClean="0">
              <a:solidFill>
                <a:schemeClr val="tx1"/>
              </a:solidFill>
            </a:rPr>
            <a:t>Kppa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1024282"/>
        <a:ext cx="3272069" cy="393807"/>
      </dsp:txXfrm>
    </dsp:sp>
    <dsp:sp modelId="{0C9AA94F-1089-4D49-8587-2D165CBA5CC8}">
      <dsp:nvSpPr>
        <dsp:cNvPr id="0" name=""/>
        <dsp:cNvSpPr/>
      </dsp:nvSpPr>
      <dsp:spPr>
        <a:xfrm>
          <a:off x="750514" y="1024282"/>
          <a:ext cx="393807" cy="39380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1C4E41-4CC0-3B46-B9D7-245A0784E7FC}">
      <dsp:nvSpPr>
        <dsp:cNvPr id="0" name=""/>
        <dsp:cNvSpPr/>
      </dsp:nvSpPr>
      <dsp:spPr>
        <a:xfrm rot="10800000">
          <a:off x="947417" y="1535644"/>
          <a:ext cx="3370521" cy="393807"/>
        </a:xfrm>
        <a:prstGeom prst="homePlat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err="1" smtClean="0">
              <a:solidFill>
                <a:schemeClr val="tx1"/>
              </a:solidFill>
            </a:rPr>
            <a:t>RotCFD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1535644"/>
        <a:ext cx="3272069" cy="393807"/>
      </dsp:txXfrm>
    </dsp:sp>
    <dsp:sp modelId="{D6641272-D1CD-E04F-8E52-15C14146D622}">
      <dsp:nvSpPr>
        <dsp:cNvPr id="0" name=""/>
        <dsp:cNvSpPr/>
      </dsp:nvSpPr>
      <dsp:spPr>
        <a:xfrm>
          <a:off x="750514" y="1535644"/>
          <a:ext cx="393807" cy="393807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97FB83-8216-2A4A-8471-BDAFA1F7D605}">
      <dsp:nvSpPr>
        <dsp:cNvPr id="0" name=""/>
        <dsp:cNvSpPr/>
      </dsp:nvSpPr>
      <dsp:spPr>
        <a:xfrm rot="10800000">
          <a:off x="947417" y="2047006"/>
          <a:ext cx="3370521" cy="393807"/>
        </a:xfrm>
        <a:prstGeom prst="homePlate">
          <a:avLst/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</a:rPr>
            <a:t>ParaTools </a:t>
          </a:r>
          <a:r>
            <a:rPr lang="en-US" sz="1700" kern="1200" err="1" smtClean="0">
              <a:solidFill>
                <a:schemeClr val="tx1"/>
              </a:solidFill>
            </a:rPr>
            <a:t>ThreadSpotter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2047006"/>
        <a:ext cx="3272069" cy="393807"/>
      </dsp:txXfrm>
    </dsp:sp>
    <dsp:sp modelId="{E70BB821-4B72-B24B-86FA-5D3B8BBABFC9}">
      <dsp:nvSpPr>
        <dsp:cNvPr id="0" name=""/>
        <dsp:cNvSpPr/>
      </dsp:nvSpPr>
      <dsp:spPr>
        <a:xfrm>
          <a:off x="750514" y="2047006"/>
          <a:ext cx="393807" cy="393807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03FB44-494E-F847-9CBA-C1CF113FD1B2}">
      <dsp:nvSpPr>
        <dsp:cNvPr id="0" name=""/>
        <dsp:cNvSpPr/>
      </dsp:nvSpPr>
      <dsp:spPr>
        <a:xfrm rot="10800000">
          <a:off x="947417" y="2558368"/>
          <a:ext cx="3370521" cy="3938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</a:rPr>
            <a:t>HPC Linux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2558368"/>
        <a:ext cx="3272069" cy="393807"/>
      </dsp:txXfrm>
    </dsp:sp>
    <dsp:sp modelId="{BA5E96E6-AD33-5D48-8E2A-96253CF72693}">
      <dsp:nvSpPr>
        <dsp:cNvPr id="0" name=""/>
        <dsp:cNvSpPr/>
      </dsp:nvSpPr>
      <dsp:spPr>
        <a:xfrm>
          <a:off x="750514" y="2558368"/>
          <a:ext cx="393807" cy="39380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F7A297-EF39-EE44-8768-96F0180B3CF2}">
      <dsp:nvSpPr>
        <dsp:cNvPr id="0" name=""/>
        <dsp:cNvSpPr/>
      </dsp:nvSpPr>
      <dsp:spPr>
        <a:xfrm rot="10800000">
          <a:off x="947417" y="3069730"/>
          <a:ext cx="3370521" cy="3938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err="1" smtClean="0">
              <a:solidFill>
                <a:schemeClr val="tx1"/>
              </a:solidFill>
            </a:rPr>
            <a:t>PToolsRTE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3069730"/>
        <a:ext cx="3272069" cy="393807"/>
      </dsp:txXfrm>
    </dsp:sp>
    <dsp:sp modelId="{F731AFC8-5C08-D449-AB35-C3DD3FB62933}">
      <dsp:nvSpPr>
        <dsp:cNvPr id="0" name=""/>
        <dsp:cNvSpPr/>
      </dsp:nvSpPr>
      <dsp:spPr>
        <a:xfrm>
          <a:off x="750514" y="3069730"/>
          <a:ext cx="393807" cy="393807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D07B9F-AF68-5E40-9B17-E928377976CD}">
      <dsp:nvSpPr>
        <dsp:cNvPr id="0" name=""/>
        <dsp:cNvSpPr/>
      </dsp:nvSpPr>
      <dsp:spPr>
        <a:xfrm rot="10800000">
          <a:off x="947417" y="3581092"/>
          <a:ext cx="3370521" cy="393807"/>
        </a:xfrm>
        <a:prstGeom prst="homePlat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err="1" smtClean="0">
              <a:solidFill>
                <a:schemeClr val="tx1"/>
              </a:solidFill>
            </a:rPr>
            <a:t>PToolsWin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3581092"/>
        <a:ext cx="3272069" cy="393807"/>
      </dsp:txXfrm>
    </dsp:sp>
    <dsp:sp modelId="{A73AD227-3A6D-C447-98B8-D14EED09F100}">
      <dsp:nvSpPr>
        <dsp:cNvPr id="0" name=""/>
        <dsp:cNvSpPr/>
      </dsp:nvSpPr>
      <dsp:spPr>
        <a:xfrm>
          <a:off x="750514" y="3581092"/>
          <a:ext cx="393807" cy="39380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194188-C61D-CC4F-86BE-730F6473D862}">
      <dsp:nvSpPr>
        <dsp:cNvPr id="0" name=""/>
        <dsp:cNvSpPr/>
      </dsp:nvSpPr>
      <dsp:spPr>
        <a:xfrm rot="10800000">
          <a:off x="947417" y="4092454"/>
          <a:ext cx="3370521" cy="393807"/>
        </a:xfrm>
        <a:prstGeom prst="homePlat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</a:rPr>
            <a:t>IQB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4092454"/>
        <a:ext cx="3272069" cy="393807"/>
      </dsp:txXfrm>
    </dsp:sp>
    <dsp:sp modelId="{56768222-D20C-F041-A5A8-43F812FBC441}">
      <dsp:nvSpPr>
        <dsp:cNvPr id="0" name=""/>
        <dsp:cNvSpPr/>
      </dsp:nvSpPr>
      <dsp:spPr>
        <a:xfrm>
          <a:off x="750514" y="4092454"/>
          <a:ext cx="393807" cy="393807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EB97B8-AECD-4A42-841D-49EE13FACC00}">
      <dsp:nvSpPr>
        <dsp:cNvPr id="0" name=""/>
        <dsp:cNvSpPr/>
      </dsp:nvSpPr>
      <dsp:spPr>
        <a:xfrm rot="10800000">
          <a:off x="947417" y="4603816"/>
          <a:ext cx="3370521" cy="393807"/>
        </a:xfrm>
        <a:prstGeom prst="homePlate">
          <a:avLst/>
        </a:prstGeom>
        <a:gradFill rotWithShape="1">
          <a:gsLst>
            <a:gs pos="0">
              <a:schemeClr val="accent5">
                <a:tint val="100000"/>
                <a:shade val="100000"/>
                <a:satMod val="130000"/>
              </a:schemeClr>
            </a:gs>
            <a:gs pos="100000">
              <a:schemeClr val="accent5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7365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</a:rPr>
            <a:t>Vampir</a:t>
          </a:r>
          <a:endParaRPr lang="en-US" sz="1700" kern="1200">
            <a:solidFill>
              <a:schemeClr val="tx1"/>
            </a:solidFill>
          </a:endParaRPr>
        </a:p>
      </dsp:txBody>
      <dsp:txXfrm rot="10800000">
        <a:off x="1045869" y="4603816"/>
        <a:ext cx="3272069" cy="393807"/>
      </dsp:txXfrm>
    </dsp:sp>
    <dsp:sp modelId="{921F78A4-DDE4-404C-B7D4-07554AE910A9}">
      <dsp:nvSpPr>
        <dsp:cNvPr id="0" name=""/>
        <dsp:cNvSpPr/>
      </dsp:nvSpPr>
      <dsp:spPr>
        <a:xfrm>
          <a:off x="750514" y="4603816"/>
          <a:ext cx="393807" cy="39380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D3E58-C600-1848-BE5A-93A3177C3E37}">
      <dsp:nvSpPr>
        <dsp:cNvPr id="0" name=""/>
        <dsp:cNvSpPr/>
      </dsp:nvSpPr>
      <dsp:spPr>
        <a:xfrm>
          <a:off x="703218" y="585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000000"/>
              </a:solidFill>
            </a:rPr>
            <a:t>Performance Engineering</a:t>
          </a:r>
          <a:endParaRPr lang="en-US" sz="1800" kern="1200">
            <a:solidFill>
              <a:srgbClr val="000000"/>
            </a:solidFill>
          </a:endParaRPr>
        </a:p>
      </dsp:txBody>
      <dsp:txXfrm>
        <a:off x="703218" y="585"/>
        <a:ext cx="1402187" cy="841312"/>
      </dsp:txXfrm>
    </dsp:sp>
    <dsp:sp modelId="{58DD7FBE-CB91-A542-84FC-2F296A21B740}">
      <dsp:nvSpPr>
        <dsp:cNvPr id="0" name=""/>
        <dsp:cNvSpPr/>
      </dsp:nvSpPr>
      <dsp:spPr>
        <a:xfrm>
          <a:off x="2245624" y="585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000000"/>
              </a:solidFill>
            </a:rPr>
            <a:t>Software Development</a:t>
          </a:r>
          <a:endParaRPr lang="en-US" sz="1800" kern="1200">
            <a:solidFill>
              <a:srgbClr val="000000"/>
            </a:solidFill>
          </a:endParaRPr>
        </a:p>
      </dsp:txBody>
      <dsp:txXfrm>
        <a:off x="2245624" y="585"/>
        <a:ext cx="1402187" cy="841312"/>
      </dsp:txXfrm>
    </dsp:sp>
    <dsp:sp modelId="{9CADC6A7-779E-5A4D-BE4D-8148729AD540}">
      <dsp:nvSpPr>
        <dsp:cNvPr id="0" name=""/>
        <dsp:cNvSpPr/>
      </dsp:nvSpPr>
      <dsp:spPr>
        <a:xfrm>
          <a:off x="703218" y="982116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000000"/>
              </a:solidFill>
            </a:rPr>
            <a:t>Algorithm Development</a:t>
          </a:r>
          <a:endParaRPr lang="en-US" sz="1800" kern="1200">
            <a:solidFill>
              <a:srgbClr val="000000"/>
            </a:solidFill>
          </a:endParaRPr>
        </a:p>
      </dsp:txBody>
      <dsp:txXfrm>
        <a:off x="703218" y="982116"/>
        <a:ext cx="1402187" cy="841312"/>
      </dsp:txXfrm>
    </dsp:sp>
    <dsp:sp modelId="{403D564D-C070-E845-BDF6-78BD2FECC3DA}">
      <dsp:nvSpPr>
        <dsp:cNvPr id="0" name=""/>
        <dsp:cNvSpPr/>
      </dsp:nvSpPr>
      <dsp:spPr>
        <a:xfrm>
          <a:off x="2245624" y="982116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000000"/>
              </a:solidFill>
            </a:rPr>
            <a:t>Software Porting</a:t>
          </a:r>
          <a:endParaRPr lang="en-US" sz="1800" kern="1200">
            <a:solidFill>
              <a:srgbClr val="000000"/>
            </a:solidFill>
          </a:endParaRPr>
        </a:p>
      </dsp:txBody>
      <dsp:txXfrm>
        <a:off x="2245624" y="982116"/>
        <a:ext cx="1402187" cy="841312"/>
      </dsp:txXfrm>
    </dsp:sp>
    <dsp:sp modelId="{5486B185-0DED-4D4D-B635-F57872BCECEE}">
      <dsp:nvSpPr>
        <dsp:cNvPr id="0" name=""/>
        <dsp:cNvSpPr/>
      </dsp:nvSpPr>
      <dsp:spPr>
        <a:xfrm>
          <a:off x="703218" y="1963647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000000"/>
              </a:solidFill>
            </a:rPr>
            <a:t>Hosting</a:t>
          </a:r>
          <a:endParaRPr lang="en-US" sz="1800" kern="1200">
            <a:solidFill>
              <a:srgbClr val="000000"/>
            </a:solidFill>
          </a:endParaRPr>
        </a:p>
      </dsp:txBody>
      <dsp:txXfrm>
        <a:off x="703218" y="1963647"/>
        <a:ext cx="1402187" cy="841312"/>
      </dsp:txXfrm>
    </dsp:sp>
    <dsp:sp modelId="{C5A5B420-FC23-AD42-B8BD-269A5CCE0BD9}">
      <dsp:nvSpPr>
        <dsp:cNvPr id="0" name=""/>
        <dsp:cNvSpPr/>
      </dsp:nvSpPr>
      <dsp:spPr>
        <a:xfrm>
          <a:off x="2245624" y="1963647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000000"/>
              </a:solidFill>
            </a:rPr>
            <a:t>Data Analytics</a:t>
          </a:r>
          <a:endParaRPr lang="en-US" sz="1800" kern="1200">
            <a:solidFill>
              <a:srgbClr val="000000"/>
            </a:solidFill>
          </a:endParaRPr>
        </a:p>
      </dsp:txBody>
      <dsp:txXfrm>
        <a:off x="2245624" y="1963647"/>
        <a:ext cx="1402187" cy="841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An Approach for Parallelizing Legacy CFD Applications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DD156-6AF2-A640-A995-E6C8E3A12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0917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An Approach for Parallelizing Legacy CFD Applications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C41BE-FD6E-8A4C-9F34-513CE688F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3829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An Approach for Parallelizing Legacy CFD Applications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37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 smtClean="0"/>
              <a:t>MPI_Send</a:t>
            </a:r>
            <a:r>
              <a:rPr lang="en-US" smtClean="0"/>
              <a:t> on BG/Q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42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caused the </a:t>
            </a:r>
            <a:r>
              <a:rPr lang="en-US" sz="1200" err="1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segfault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were the performance characteristics up to failure?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Which routines were or were not called?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Were there any memory errors?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90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667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AC24C7-A494-674A-88DA-D3E32B7AD410}" type="slidenum">
              <a:rPr lang="en-US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59</a:t>
            </a:fld>
            <a:endParaRPr lang="en-US">
              <a:solidFill>
                <a:srgbClr val="000000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ea typeface="Arial" pitchFamily="-1" charset="0"/>
              <a:cs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1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An Approach for Parallelizing Legacy CFD Applications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4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An Approach for Parallelizing Legacy CFD Applications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86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ea typeface="ＭＳ Ｐゴシック" charset="0"/>
                <a:cs typeface="ＭＳ Ｐゴシック" charset="0"/>
              </a:rPr>
              <a:t>Heap memory usage reported by the </a:t>
            </a:r>
            <a:r>
              <a:rPr lang="en-US" sz="2800" err="1" smtClean="0">
                <a:ea typeface="ＭＳ Ｐゴシック" charset="0"/>
                <a:cs typeface="ＭＳ Ｐゴシック" charset="0"/>
              </a:rPr>
              <a:t>mallinfo</a:t>
            </a:r>
            <a:r>
              <a:rPr lang="en-US" sz="2800" smtClean="0">
                <a:ea typeface="ＭＳ Ｐゴシック" charset="0"/>
                <a:cs typeface="ＭＳ Ｐゴシック" charset="0"/>
              </a:rPr>
              <a:t>() call is not 64-bit clean. </a:t>
            </a:r>
          </a:p>
          <a:p>
            <a:pPr lvl="1">
              <a:lnSpc>
                <a:spcPct val="90000"/>
              </a:lnSpc>
            </a:pPr>
            <a:r>
              <a:rPr lang="en-US" smtClean="0">
                <a:ea typeface="ＭＳ Ｐゴシック" charset="0"/>
              </a:rPr>
              <a:t>32 bit counters in Linux roll over when &gt; 4GB memory is used</a:t>
            </a:r>
          </a:p>
          <a:p>
            <a:pPr lvl="1">
              <a:lnSpc>
                <a:spcPct val="90000"/>
              </a:lnSpc>
            </a:pPr>
            <a:r>
              <a:rPr lang="en-US" smtClean="0">
                <a:ea typeface="ＭＳ Ｐゴシック" charset="0"/>
              </a:rPr>
              <a:t>We keep track of heap memory usage in 64 bit counters inside TAU</a:t>
            </a:r>
          </a:p>
          <a:p>
            <a:pPr>
              <a:lnSpc>
                <a:spcPct val="90000"/>
              </a:lnSpc>
            </a:pPr>
            <a:r>
              <a:rPr lang="en-US" smtClean="0">
                <a:ea typeface="ＭＳ Ｐゴシック" charset="0"/>
                <a:cs typeface="ＭＳ Ｐゴシック" charset="0"/>
              </a:rPr>
              <a:t>Compensation of perturbation introduced by tool</a:t>
            </a:r>
          </a:p>
          <a:p>
            <a:pPr lvl="1">
              <a:lnSpc>
                <a:spcPct val="90000"/>
              </a:lnSpc>
            </a:pPr>
            <a:r>
              <a:rPr lang="en-US" smtClean="0">
                <a:ea typeface="ＭＳ Ｐゴシック" charset="0"/>
              </a:rPr>
              <a:t>Only show what application uses</a:t>
            </a:r>
          </a:p>
          <a:p>
            <a:pPr lvl="1">
              <a:lnSpc>
                <a:spcPct val="90000"/>
              </a:lnSpc>
            </a:pPr>
            <a:r>
              <a:rPr lang="en-US" smtClean="0">
                <a:ea typeface="ＭＳ Ｐゴシック" charset="0"/>
              </a:rPr>
              <a:t>Create guards for TAU calls to not track I/O and memory allocations/de-allocations performed inside TAU</a:t>
            </a:r>
          </a:p>
          <a:p>
            <a:pPr>
              <a:lnSpc>
                <a:spcPct val="90000"/>
              </a:lnSpc>
            </a:pPr>
            <a:r>
              <a:rPr lang="en-US" smtClean="0">
                <a:ea typeface="ＭＳ Ｐゴシック" charset="0"/>
                <a:cs typeface="ＭＳ Ｐゴシック" charset="0"/>
              </a:rPr>
              <a:t>Provide broad POSIX I/O and memory coverage </a:t>
            </a:r>
          </a:p>
          <a:p>
            <a:pPr lvl="1">
              <a:lnSpc>
                <a:spcPct val="90000"/>
              </a:lnSpc>
            </a:pPr>
            <a:endParaRPr lang="en-US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685801" y="2946584"/>
            <a:ext cx="7772400" cy="809953"/>
            <a:chOff x="-1" y="0"/>
            <a:chExt cx="9144001" cy="809953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9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2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95680"/>
            <a:ext cx="2057400" cy="5252721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5681"/>
            <a:ext cx="6019800" cy="525272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1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97" y="1031799"/>
            <a:ext cx="8681405" cy="530411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1071" y="6492875"/>
            <a:ext cx="4491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ParaTools Inc. unless marked otherwise.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3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22313" y="3732996"/>
            <a:ext cx="7772400" cy="755089"/>
            <a:chOff x="-1" y="0"/>
            <a:chExt cx="9144001" cy="755089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247551"/>
              <a:chOff x="-1" y="507538"/>
              <a:chExt cx="9144001" cy="247551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24755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1"/>
                <a:ext cx="3657600" cy="18287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ln>
            <a:noFill/>
          </a:ln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paratools_small_shad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0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197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362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2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197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197" y="1671560"/>
            <a:ext cx="4206240" cy="46643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055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1055" y="1671560"/>
            <a:ext cx="4206240" cy="46643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5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031798"/>
            <a:ext cx="5252002" cy="53041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196" y="1031798"/>
            <a:ext cx="3200400" cy="53041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2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253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 rot="10800000">
            <a:off x="1" y="6441445"/>
            <a:ext cx="9143999" cy="10058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28" name="Rectangle 27"/>
          <p:cNvSpPr/>
          <p:nvPr userDrawn="1"/>
        </p:nvSpPr>
        <p:spPr>
          <a:xfrm rot="10800000">
            <a:off x="1" y="6492874"/>
            <a:ext cx="9144000" cy="365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" y="0"/>
            <a:ext cx="9144001" cy="809953"/>
            <a:chOff x="-1" y="0"/>
            <a:chExt cx="9144001" cy="809953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23" name="Rectangle 22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2" name="Rectangle 21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28197" y="1031800"/>
            <a:ext cx="8681405" cy="529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1071" y="6492875"/>
            <a:ext cx="4491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002358" y="6492875"/>
            <a:ext cx="907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paratools_small_shadow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au.uoregon.edu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nfo@paratools.co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5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atools.com/TAU" TargetMode="External"/><Relationship Id="rId4" Type="http://schemas.openxmlformats.org/officeDocument/2006/relationships/hyperlink" Target="http://www.paratools.com/ThreadSpotter" TargetMode="External"/><Relationship Id="rId5" Type="http://schemas.openxmlformats.org/officeDocument/2006/relationships/hyperlink" Target="mailto:jlinford@paratools.com" TargetMode="External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au.uoregon.edu/success/irmhd.pdf" TargetMode="External"/><Relationship Id="rId4" Type="http://schemas.openxmlformats.org/officeDocument/2006/relationships/hyperlink" Target="http://www.defenseindustrydaily.com/Up-to-1471M-to-HPTi-for-DoD-High-Performance-Computing-Work-05688/" TargetMode="External"/><Relationship Id="rId5" Type="http://schemas.openxmlformats.org/officeDocument/2006/relationships/hyperlink" Target="http://java.sys-con.com/node/3228954" TargetMode="External"/><Relationship Id="rId6" Type="http://schemas.openxmlformats.org/officeDocument/2006/relationships/hyperlink" Target="http://www.bizjournals.com/baltimore/blog/cyberbizblog/2014/02/umbc-tech-park-lures-oregon-software.html" TargetMode="External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png"/><Relationship Id="rId14" Type="http://schemas.openxmlformats.org/officeDocument/2006/relationships/image" Target="../media/image98.png"/><Relationship Id="rId15" Type="http://schemas.openxmlformats.org/officeDocument/2006/relationships/image" Target="../media/image99.png"/><Relationship Id="rId16" Type="http://schemas.openxmlformats.org/officeDocument/2006/relationships/image" Target="../media/image100.png"/><Relationship Id="rId17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jpeg"/><Relationship Id="rId9" Type="http://schemas.openxmlformats.org/officeDocument/2006/relationships/image" Target="../media/image93.png"/><Relationship Id="rId10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jpe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Relationship Id="rId11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diagramData" Target="../diagrams/data6.xml"/><Relationship Id="rId8" Type="http://schemas.openxmlformats.org/officeDocument/2006/relationships/diagramLayout" Target="../diagrams/layout6.xml"/><Relationship Id="rId9" Type="http://schemas.openxmlformats.org/officeDocument/2006/relationships/diagramQuickStyle" Target="../diagrams/quickStyle6.xml"/><Relationship Id="rId10" Type="http://schemas.openxmlformats.org/officeDocument/2006/relationships/diagramColors" Target="../diagrams/colors6.xml"/><Relationship Id="rId11" Type="http://schemas.microsoft.com/office/2007/relationships/diagramDrawing" Target="../diagrams/drawing6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460" y="3913910"/>
            <a:ext cx="8159080" cy="1304636"/>
          </a:xfrm>
        </p:spPr>
        <p:txBody>
          <a:bodyPr>
            <a:noAutofit/>
          </a:bodyPr>
          <a:lstStyle/>
          <a:p>
            <a:r>
              <a:rPr lang="en-US" sz="2400" dirty="0" smtClean="0"/>
              <a:t>Drs. Allen </a:t>
            </a:r>
            <a:r>
              <a:rPr lang="en-US" sz="2400" dirty="0" err="1" smtClean="0"/>
              <a:t>Malony</a:t>
            </a:r>
            <a:r>
              <a:rPr lang="en-US" sz="2400" smtClean="0"/>
              <a:t>, Sameer </a:t>
            </a:r>
            <a:r>
              <a:rPr lang="en-US" sz="2400" err="1" smtClean="0"/>
              <a:t>Shende</a:t>
            </a:r>
            <a:r>
              <a:rPr lang="en-US" sz="2400"/>
              <a:t>, John C. </a:t>
            </a:r>
            <a:r>
              <a:rPr lang="en-US" sz="2400" smtClean="0"/>
              <a:t>Linford, et al.</a:t>
            </a:r>
          </a:p>
          <a:p>
            <a:r>
              <a:rPr lang="en-US" sz="2400" smtClean="0"/>
              <a:t>{</a:t>
            </a:r>
            <a:r>
              <a:rPr lang="en-US" sz="2400" err="1" smtClean="0"/>
              <a:t>malony</a:t>
            </a:r>
            <a:r>
              <a:rPr lang="en-US" sz="2400" smtClean="0"/>
              <a:t>, </a:t>
            </a:r>
            <a:r>
              <a:rPr lang="en-US" sz="2400" err="1" smtClean="0"/>
              <a:t>sameer</a:t>
            </a:r>
            <a:r>
              <a:rPr lang="en-US" sz="2400" smtClean="0"/>
              <a:t>, </a:t>
            </a:r>
            <a:r>
              <a:rPr lang="en-US" sz="2400" err="1" smtClean="0"/>
              <a:t>jlinford</a:t>
            </a:r>
            <a:r>
              <a:rPr lang="en-US" sz="2400" smtClean="0"/>
              <a:t>}@</a:t>
            </a:r>
            <a:r>
              <a:rPr lang="en-US" sz="2400" err="1" smtClean="0"/>
              <a:t>paratools.com</a:t>
            </a:r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3234208" y="5495743"/>
            <a:ext cx="2675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solidFill>
                  <a:srgbClr val="FFFFFF"/>
                </a:solidFill>
              </a:rPr>
              <a:t>2 February 2017</a:t>
            </a:r>
          </a:p>
          <a:p>
            <a:pPr algn="ctr"/>
            <a:r>
              <a:rPr lang="en-US" sz="2400" smtClean="0">
                <a:solidFill>
                  <a:srgbClr val="FFFFFF"/>
                </a:solidFill>
              </a:rPr>
              <a:t>Northrop Grumman</a:t>
            </a:r>
          </a:p>
          <a:p>
            <a:pPr algn="ctr"/>
            <a:r>
              <a:rPr lang="en-US" sz="2400" smtClean="0">
                <a:solidFill>
                  <a:srgbClr val="FFFFFF"/>
                </a:solidFill>
              </a:rPr>
              <a:t>Woodlawn, MD</a:t>
            </a:r>
          </a:p>
        </p:txBody>
      </p:sp>
      <p:pic>
        <p:nvPicPr>
          <p:cNvPr id="9" name="Picture 8" descr="paratools_large_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14" y="1446928"/>
            <a:ext cx="7642373" cy="160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Tau Performance System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Keeping Up With Technology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22313" y="4406900"/>
            <a:ext cx="77724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8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smtClean="0"/>
              <a:t>The TAU Performance System®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9"/>
            <a:ext cx="5252005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Toolkit for performance problem solving and software situational awareness</a:t>
            </a:r>
          </a:p>
          <a:p>
            <a:pPr lvl="1"/>
            <a:r>
              <a:rPr lang="en-US" dirty="0" smtClean="0"/>
              <a:t>Instrumentation, measurement, analysis, visualization</a:t>
            </a:r>
          </a:p>
          <a:p>
            <a:pPr lvl="1"/>
            <a:r>
              <a:rPr lang="en-US" dirty="0" smtClean="0"/>
              <a:t>Portable profiling and tracing</a:t>
            </a:r>
          </a:p>
          <a:p>
            <a:pPr lvl="1"/>
            <a:r>
              <a:rPr lang="en-US" dirty="0" smtClean="0"/>
              <a:t>Performance data management and data mining</a:t>
            </a:r>
          </a:p>
          <a:p>
            <a:r>
              <a:rPr lang="en-US" dirty="0" smtClean="0"/>
              <a:t>Free, open source, BSD license</a:t>
            </a:r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http://tau.uoregon.edu/</a:t>
            </a:r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5943601" y="854682"/>
            <a:ext cx="2940366" cy="5148636"/>
            <a:chOff x="5943601" y="1301986"/>
            <a:chExt cx="2940366" cy="5148636"/>
          </a:xfrm>
        </p:grpSpPr>
        <p:sp>
          <p:nvSpPr>
            <p:cNvPr id="7" name="AutoShape 3"/>
            <p:cNvSpPr>
              <a:spLocks noChangeAspect="1" noChangeArrowheads="1"/>
            </p:cNvSpPr>
            <p:nvPr/>
          </p:nvSpPr>
          <p:spPr bwMode="auto">
            <a:xfrm>
              <a:off x="5943601" y="1420392"/>
              <a:ext cx="2940366" cy="5030230"/>
            </a:xfrm>
            <a:prstGeom prst="roundRect">
              <a:avLst>
                <a:gd name="adj" fmla="val 11343"/>
              </a:avLst>
            </a:prstGeom>
            <a:solidFill>
              <a:schemeClr val="bg1"/>
            </a:solidFill>
            <a:ln w="57150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4" descr="tau-analysis-color.pdf                                         0019E50EMacintosh HD                   C156AA62: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984" y="3981450"/>
              <a:ext cx="2641600" cy="2336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tau-inst-measure-color.pdf                                     0019E50EMacintosh HD                   C156AA62: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441" y="1559139"/>
              <a:ext cx="2706687" cy="224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6"/>
            <p:cNvSpPr>
              <a:spLocks noChangeAspect="1" noChangeArrowheads="1"/>
            </p:cNvSpPr>
            <p:nvPr/>
          </p:nvSpPr>
          <p:spPr bwMode="auto">
            <a:xfrm>
              <a:off x="6493034" y="1301986"/>
              <a:ext cx="1841500" cy="22225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80010" tIns="40005" rIns="80010" bIns="40005" anchor="ctr"/>
            <a:lstStyle/>
            <a:p>
              <a:pPr algn="ctr" defTabSz="800100"/>
              <a:r>
                <a:rPr lang="en-US" sz="1600"/>
                <a:t>TAU Architecture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3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b="1">
                <a:ea typeface="ＭＳ Ｐゴシック" pitchFamily="-1" charset="-128"/>
                <a:cs typeface="ＭＳ Ｐゴシック" pitchFamily="-1" charset="-128"/>
              </a:rPr>
              <a:t>How much time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is spent in each application routine and outer </a:t>
            </a:r>
            <a:r>
              <a:rPr lang="en-US" i="1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loops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? Within loops, what is the contribution of each </a:t>
            </a:r>
            <a:r>
              <a:rPr lang="en-US" i="1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b="1">
                <a:ea typeface="ＭＳ Ｐゴシック" pitchFamily="-1" charset="-128"/>
                <a:cs typeface="ＭＳ Ｐゴシック" pitchFamily="-1" charset="-128"/>
              </a:rPr>
              <a:t>How many instructions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are executed in these code regions?  </a:t>
            </a:r>
            <a:br>
              <a:rPr lang="en-US">
                <a:ea typeface="ＭＳ Ｐゴシック" pitchFamily="-1" charset="-128"/>
                <a:cs typeface="ＭＳ Ｐゴシック" pitchFamily="-1" charset="-128"/>
              </a:rPr>
            </a:br>
            <a:r>
              <a:rPr lang="en-US">
                <a:ea typeface="ＭＳ Ｐゴシック" pitchFamily="-1" charset="-128"/>
                <a:cs typeface="ＭＳ Ｐゴシック" pitchFamily="-1" charset="-128"/>
              </a:rPr>
              <a:t>Floating point, Level 1 and 2 </a:t>
            </a:r>
            <a:r>
              <a:rPr lang="en-US" i="1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data cache misses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, hits, branches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taken, </a:t>
            </a:r>
            <a:r>
              <a:rPr lang="en-US" i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vector instructions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? </a:t>
            </a:r>
            <a:endParaRPr lang="en-US">
              <a:ea typeface="ＭＳ Ｐゴシック" pitchFamily="-1" charset="-128"/>
              <a:cs typeface="ＭＳ Ｐゴシック" pitchFamily="-1" charset="-128"/>
            </a:endParaRP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b="1">
                <a:ea typeface="ＭＳ Ｐゴシック" pitchFamily="-1" charset="-128"/>
                <a:cs typeface="ＭＳ Ｐゴシック" pitchFamily="-1" charset="-128"/>
              </a:rPr>
              <a:t>memory usage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of the code? When and where is memory allocated/de-allocated? Are there any </a:t>
            </a:r>
            <a:r>
              <a:rPr lang="en-US" i="1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b="1">
                <a:ea typeface="ＭＳ Ｐゴシック" pitchFamily="-1" charset="-128"/>
                <a:cs typeface="ＭＳ Ｐゴシック" pitchFamily="-1" charset="-128"/>
              </a:rPr>
              <a:t>I/O characteristics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of the code?  What is the peak read and write </a:t>
            </a:r>
            <a:r>
              <a:rPr lang="en-US" i="1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bandwidth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of individual calls, total volume? </a:t>
            </a: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What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is the</a:t>
            </a:r>
            <a:r>
              <a:rPr lang="en-US" b="1">
                <a:ea typeface="ＭＳ Ｐゴシック" pitchFamily="-1" charset="-128"/>
                <a:cs typeface="ＭＳ Ｐゴシック" pitchFamily="-1" charset="-128"/>
              </a:rPr>
              <a:t> time </a:t>
            </a:r>
            <a:r>
              <a:rPr lang="en-US" b="1" smtClean="0">
                <a:ea typeface="ＭＳ Ｐゴシック" pitchFamily="-1" charset="-128"/>
                <a:cs typeface="ＭＳ Ｐゴシック" pitchFamily="-1" charset="-128"/>
              </a:rPr>
              <a:t>spent </a:t>
            </a:r>
            <a:r>
              <a:rPr lang="en-US" b="1">
                <a:ea typeface="ＭＳ Ｐゴシック" pitchFamily="-1" charset="-128"/>
                <a:cs typeface="ＭＳ Ｐゴシック" pitchFamily="-1" charset="-128"/>
              </a:rPr>
              <a:t>waiting for </a:t>
            </a:r>
            <a:r>
              <a:rPr lang="en-US" b="1" smtClean="0">
                <a:ea typeface="ＭＳ Ｐゴシック" pitchFamily="-1" charset="-128"/>
                <a:cs typeface="ＭＳ Ｐゴシック" pitchFamily="-1" charset="-128"/>
              </a:rPr>
              <a:t>collectives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(e.g. reduce)?</a:t>
            </a: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How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does the application </a:t>
            </a:r>
            <a:r>
              <a:rPr lang="en-US" b="1">
                <a:ea typeface="ＭＳ Ｐゴシック" pitchFamily="-1" charset="-128"/>
                <a:cs typeface="ＭＳ Ｐゴシック" pitchFamily="-1" charset="-128"/>
              </a:rPr>
              <a:t>scale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?</a:t>
            </a: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Questions TAU Can Answer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1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Code Modernization and Hardening</a:t>
            </a:r>
          </a:p>
          <a:p>
            <a:pPr lvl="1"/>
            <a:r>
              <a:rPr lang="en-US"/>
              <a:t>CREATE-AV HELIOS / KESTREL </a:t>
            </a:r>
            <a:endParaRPr lang="en-US" smtClean="0"/>
          </a:p>
          <a:p>
            <a:pPr lvl="2"/>
            <a:r>
              <a:rPr lang="en-US" smtClean="0"/>
              <a:t>Army, Navy, Air Force, NASA</a:t>
            </a:r>
            <a:r>
              <a:rPr lang="en-US"/>
              <a:t>, Boeing</a:t>
            </a:r>
            <a:r>
              <a:rPr lang="is-IS" smtClean="0"/>
              <a:t>…</a:t>
            </a:r>
            <a:endParaRPr lang="en-US"/>
          </a:p>
          <a:p>
            <a:pPr lvl="1"/>
            <a:r>
              <a:rPr lang="en-US" err="1" smtClean="0"/>
              <a:t>FraPPE</a:t>
            </a:r>
            <a:r>
              <a:rPr lang="en-US" smtClean="0"/>
              <a:t>: Framework for Parallel Program Engineering </a:t>
            </a:r>
          </a:p>
          <a:p>
            <a:pPr lvl="2"/>
            <a:r>
              <a:rPr lang="en-US" smtClean="0"/>
              <a:t>Army, NASA</a:t>
            </a:r>
          </a:p>
          <a:p>
            <a:r>
              <a:rPr lang="en-US" smtClean="0"/>
              <a:t>Performance Provenance</a:t>
            </a:r>
          </a:p>
          <a:p>
            <a:pPr lvl="1"/>
            <a:r>
              <a:rPr lang="en-US" smtClean="0"/>
              <a:t>Protection (like </a:t>
            </a:r>
            <a:r>
              <a:rPr lang="en-US" err="1" smtClean="0"/>
              <a:t>ClearCase</a:t>
            </a:r>
            <a:r>
              <a:rPr lang="en-US" smtClean="0"/>
              <a:t> for performance)</a:t>
            </a:r>
          </a:p>
          <a:p>
            <a:r>
              <a:rPr lang="en-US" smtClean="0"/>
              <a:t>Performance Optimization</a:t>
            </a:r>
          </a:p>
          <a:p>
            <a:pPr lvl="1"/>
            <a:r>
              <a:rPr lang="en-US" smtClean="0"/>
              <a:t>Load balancing</a:t>
            </a:r>
          </a:p>
          <a:p>
            <a:pPr lvl="1"/>
            <a:r>
              <a:rPr lang="en-US" smtClean="0"/>
              <a:t>“Hot spot” identification</a:t>
            </a:r>
          </a:p>
          <a:p>
            <a:pPr lvl="1"/>
            <a:r>
              <a:rPr lang="en-US" smtClean="0"/>
              <a:t>Improvement quantification</a:t>
            </a:r>
          </a:p>
          <a:p>
            <a:r>
              <a:rPr lang="en-US" smtClean="0"/>
              <a:t>Performance Regression Testing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Use Cases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Apples to Apples Across Platforms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983159" y="1428986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Fortran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49759" y="819386"/>
            <a:ext cx="1667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C/C++</a:t>
            </a:r>
            <a:endParaRPr lang="en-US" sz="4000" b="1"/>
          </a:p>
        </p:txBody>
      </p:sp>
      <p:sp>
        <p:nvSpPr>
          <p:cNvPr id="70" name="TextBox 69"/>
          <p:cNvSpPr txBox="1"/>
          <p:nvPr/>
        </p:nvSpPr>
        <p:spPr>
          <a:xfrm>
            <a:off x="5783759" y="1809986"/>
            <a:ext cx="1325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Java</a:t>
            </a:r>
            <a:endParaRPr lang="en-US" sz="40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45159" y="2876786"/>
            <a:ext cx="1324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3"/>
                </a:solidFill>
              </a:rPr>
              <a:t>GNU</a:t>
            </a:r>
            <a:endParaRPr lang="en-US" sz="4000" b="1">
              <a:solidFill>
                <a:schemeClr val="accent3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155359" y="1733786"/>
            <a:ext cx="1042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6">
                    <a:lumMod val="75000"/>
                  </a:schemeClr>
                </a:solidFill>
              </a:rPr>
              <a:t>MPI</a:t>
            </a:r>
            <a:endParaRPr lang="en-US" sz="40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88559" y="2419586"/>
            <a:ext cx="2255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OpenMP</a:t>
            </a:r>
            <a:endParaRPr lang="en-US" sz="4000" b="1"/>
          </a:p>
        </p:txBody>
      </p:sp>
      <p:sp>
        <p:nvSpPr>
          <p:cNvPr id="74" name="TextBox 73"/>
          <p:cNvSpPr txBox="1"/>
          <p:nvPr/>
        </p:nvSpPr>
        <p:spPr>
          <a:xfrm>
            <a:off x="4488359" y="3181586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PGI</a:t>
            </a:r>
            <a:endParaRPr lang="en-US" sz="4000" b="1"/>
          </a:p>
        </p:txBody>
      </p:sp>
      <p:sp>
        <p:nvSpPr>
          <p:cNvPr id="75" name="TextBox 74"/>
          <p:cNvSpPr txBox="1"/>
          <p:nvPr/>
        </p:nvSpPr>
        <p:spPr>
          <a:xfrm>
            <a:off x="2659559" y="895586"/>
            <a:ext cx="1647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3"/>
                </a:solidFill>
              </a:rPr>
              <a:t>CUDA</a:t>
            </a:r>
            <a:endParaRPr lang="en-US" sz="4000" b="1">
              <a:solidFill>
                <a:schemeClr val="accent3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12159" y="819386"/>
            <a:ext cx="1267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UPC</a:t>
            </a:r>
            <a:endParaRPr lang="en-US" sz="4000" b="1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07559" y="3257786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</a:rPr>
              <a:t>Cray</a:t>
            </a:r>
            <a:endParaRPr lang="en-US" sz="4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774359" y="895586"/>
            <a:ext cx="1922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3"/>
                </a:solidFill>
              </a:rPr>
              <a:t>Python</a:t>
            </a:r>
            <a:endParaRPr lang="en-US" sz="4000" b="1">
              <a:solidFill>
                <a:schemeClr val="accent3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9759" y="2876786"/>
            <a:ext cx="1239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tx2">
                    <a:lumMod val="75000"/>
                  </a:schemeClr>
                </a:solidFill>
              </a:rPr>
              <a:t>Intel</a:t>
            </a:r>
            <a:endParaRPr lang="en-US" sz="40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964359" y="3333986"/>
            <a:ext cx="1542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LLVM</a:t>
            </a:r>
            <a:endParaRPr lang="en-US" sz="4000" b="1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25959" y="2114786"/>
            <a:ext cx="2350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/>
              <a:t>pthreads</a:t>
            </a:r>
            <a:endParaRPr lang="en-US" sz="4000" b="1"/>
          </a:p>
        </p:txBody>
      </p:sp>
      <p:sp>
        <p:nvSpPr>
          <p:cNvPr id="82" name="TextBox 81"/>
          <p:cNvSpPr txBox="1"/>
          <p:nvPr/>
        </p:nvSpPr>
        <p:spPr>
          <a:xfrm>
            <a:off x="602159" y="3638786"/>
            <a:ext cx="1967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chemeClr val="accent2">
                    <a:lumMod val="75000"/>
                  </a:schemeClr>
                </a:solidFill>
              </a:rPr>
              <a:t>MinGW</a:t>
            </a:r>
            <a:endParaRPr lang="en-US" sz="4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735759" y="4095986"/>
            <a:ext cx="1552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3">
                    <a:lumMod val="75000"/>
                  </a:schemeClr>
                </a:solidFill>
              </a:rPr>
              <a:t>Linux</a:t>
            </a:r>
            <a:endParaRPr lang="en-US" sz="4000" b="1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40759" y="4019786"/>
            <a:ext cx="2431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3366FF"/>
                </a:solidFill>
              </a:rPr>
              <a:t>Windows</a:t>
            </a:r>
            <a:endParaRPr lang="en-US" sz="4000" b="1">
              <a:solidFill>
                <a:srgbClr val="3366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155359" y="3867386"/>
            <a:ext cx="1043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tx2">
                    <a:lumMod val="75000"/>
                  </a:schemeClr>
                </a:solidFill>
              </a:rPr>
              <a:t>AIX</a:t>
            </a:r>
            <a:endParaRPr lang="en-US" sz="40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231559" y="3105386"/>
            <a:ext cx="1153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8064A2"/>
                </a:solidFill>
              </a:rPr>
              <a:t>Sun</a:t>
            </a:r>
            <a:endParaRPr lang="en-US" sz="4000" b="1">
              <a:solidFill>
                <a:srgbClr val="8064A2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040559" y="1657586"/>
            <a:ext cx="2606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chemeClr val="tx2">
                    <a:lumMod val="75000"/>
                  </a:schemeClr>
                </a:solidFill>
              </a:rPr>
              <a:t>OpenACC</a:t>
            </a:r>
            <a:endParaRPr lang="en-US" sz="40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25959" y="4553186"/>
            <a:ext cx="1981200" cy="1569660"/>
          </a:xfrm>
          <a:prstGeom prst="rect">
            <a:avLst/>
          </a:prstGeom>
          <a:noFill/>
          <a:ln w="28575" cap="flat" cmpd="sng" algn="ctr">
            <a:solidFill>
              <a:srgbClr val="4F81BD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Insert yours </a:t>
            </a:r>
            <a:br>
              <a:rPr lang="en-US" sz="3200" b="1" smtClean="0"/>
            </a:br>
            <a:r>
              <a:rPr lang="en-US" sz="3200" b="1" smtClean="0"/>
              <a:t>here</a:t>
            </a:r>
            <a:endParaRPr lang="en-US" sz="3200" b="1"/>
          </a:p>
        </p:txBody>
      </p:sp>
      <p:sp>
        <p:nvSpPr>
          <p:cNvPr id="89" name="TextBox 88"/>
          <p:cNvSpPr txBox="1"/>
          <p:nvPr/>
        </p:nvSpPr>
        <p:spPr>
          <a:xfrm>
            <a:off x="3345359" y="2419586"/>
            <a:ext cx="2321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Intel MIC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735759" y="4781786"/>
            <a:ext cx="257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chemeClr val="tx2">
                    <a:lumMod val="75000"/>
                  </a:schemeClr>
                </a:solidFill>
              </a:rPr>
              <a:t>BlueGene</a:t>
            </a:r>
            <a:endParaRPr lang="en-US" sz="40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783759" y="1200386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</a:rPr>
              <a:t>GPI</a:t>
            </a:r>
            <a:endParaRPr lang="en-US" sz="4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26559" y="4705586"/>
            <a:ext cx="1865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8064A2"/>
                </a:solidFill>
              </a:rPr>
              <a:t>Fujitsu</a:t>
            </a:r>
            <a:endParaRPr lang="en-US" sz="4000" b="1">
              <a:solidFill>
                <a:srgbClr val="8064A2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307759" y="4705586"/>
            <a:ext cx="1352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ARM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50559" y="5467586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OS X</a:t>
            </a:r>
            <a:endParaRPr lang="en-US" sz="4000" b="1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194996" y="5520493"/>
            <a:ext cx="117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6">
                    <a:lumMod val="75000"/>
                  </a:schemeClr>
                </a:solidFill>
              </a:rPr>
              <a:t>MPC</a:t>
            </a:r>
            <a:endParaRPr lang="en-US" sz="40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876933" y="5489672"/>
            <a:ext cx="1905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Android</a:t>
            </a:r>
            <a:endParaRPr lang="en-US" sz="4000" b="1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Measurement at Every Layer</a:t>
            </a:r>
            <a:endParaRPr lang="en-US"/>
          </a:p>
        </p:txBody>
      </p:sp>
      <p:pic>
        <p:nvPicPr>
          <p:cNvPr id="3" name="Picture 2" descr="cray_xc30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2729" r="1709" b="2924"/>
          <a:stretch/>
        </p:blipFill>
        <p:spPr>
          <a:xfrm>
            <a:off x="1105559" y="1045873"/>
            <a:ext cx="6886442" cy="517826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10561" y="5834474"/>
            <a:ext cx="21990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Copyright © Cray Inc.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05559" y="1465943"/>
            <a:ext cx="201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(But not Cray only!)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91623" y="961718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4800" smtClean="0"/>
              <a:t>Profiling</a:t>
            </a:r>
            <a:endParaRPr lang="en-US" sz="480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870451" y="961718"/>
            <a:ext cx="3816350" cy="639762"/>
          </a:xfrm>
        </p:spPr>
        <p:txBody>
          <a:bodyPr>
            <a:noAutofit/>
          </a:bodyPr>
          <a:lstStyle/>
          <a:p>
            <a:pPr algn="ctr"/>
            <a:r>
              <a:rPr lang="en-US" sz="4800" smtClean="0"/>
              <a:t>Tracing</a:t>
            </a:r>
            <a:endParaRPr lang="en-US" sz="4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91623" y="3734008"/>
            <a:ext cx="4040188" cy="229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lvl="0" algn="ctr" defTabSz="914400" fontAlgn="base">
              <a:spcAft>
                <a:spcPts val="600"/>
              </a:spcAft>
              <a:defRPr/>
            </a:pPr>
            <a:r>
              <a:rPr lang="en-US" sz="36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</a:t>
            </a:r>
            <a:r>
              <a:rPr lang="en-US" sz="3600" b="1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much</a:t>
            </a:r>
            <a:r>
              <a:rPr lang="en-US" sz="360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 </a:t>
            </a:r>
            <a:r>
              <a:rPr lang="en-US" sz="360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was spent in each routine</a:t>
            </a: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7827" y="1761887"/>
            <a:ext cx="3816350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f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54" b="20780"/>
          <a:stretch/>
        </p:blipFill>
        <p:spPr bwMode="auto">
          <a:xfrm>
            <a:off x="491624" y="1761888"/>
            <a:ext cx="4040188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870450" y="3734007"/>
            <a:ext cx="3816349" cy="229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algn="ctr">
              <a:spcAft>
                <a:spcPts val="600"/>
              </a:spcAft>
            </a:pPr>
            <a:r>
              <a:rPr lang="en-US" sz="3600" smtClean="0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</a:t>
            </a:r>
            <a:r>
              <a:rPr lang="en-US" sz="36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b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events take place on a timeline</a:t>
            </a: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smtClean="0"/>
              <a:t>Measurement Approaches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1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smtClean="0"/>
              <a:t>How Much Data do you Want?</a:t>
            </a:r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1360582" y="2855764"/>
            <a:ext cx="6355828" cy="106469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79877" y="1894888"/>
            <a:ext cx="1119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/>
              <a:t>Limited</a:t>
            </a:r>
            <a:br>
              <a:rPr lang="en-US" sz="2400" smtClean="0"/>
            </a:br>
            <a:r>
              <a:rPr lang="en-US" sz="2400" smtClean="0"/>
              <a:t>Profile</a:t>
            </a:r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1987719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30475" y="3964954"/>
            <a:ext cx="102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2"/>
                </a:solidFill>
              </a:rPr>
              <a:t>Flat </a:t>
            </a:r>
            <a:br>
              <a:rPr lang="en-US" sz="2400" b="1" smtClean="0">
                <a:solidFill>
                  <a:schemeClr val="accent2"/>
                </a:solidFill>
              </a:rPr>
            </a:br>
            <a:r>
              <a:rPr lang="en-US" sz="2400" b="1" smtClean="0">
                <a:solidFill>
                  <a:schemeClr val="accent2"/>
                </a:solidFill>
              </a:rPr>
              <a:t>Profile</a:t>
            </a:r>
            <a:endParaRPr lang="en-US" sz="2400" b="1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0800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72884" y="1897691"/>
            <a:ext cx="999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/>
              <a:t>Loop</a:t>
            </a:r>
            <a:br>
              <a:rPr lang="en-US" sz="2400" smtClean="0"/>
            </a:br>
            <a:r>
              <a:rPr lang="en-US" sz="2400" smtClean="0"/>
              <a:t>Profile</a:t>
            </a:r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3521538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12179" y="3964954"/>
            <a:ext cx="102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/>
              <a:t>Phase</a:t>
            </a:r>
            <a:br>
              <a:rPr lang="en-US" sz="2400" smtClean="0"/>
            </a:br>
            <a:r>
              <a:rPr lang="en-US" sz="2400" smtClean="0"/>
              <a:t>Profile</a:t>
            </a:r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4475140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70031" y="1928955"/>
            <a:ext cx="1211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err="1" smtClean="0"/>
              <a:t>Callpath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Profile</a:t>
            </a:r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4921154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90133" y="3964954"/>
            <a:ext cx="88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900"/>
                </a:solidFill>
              </a:rPr>
              <a:t>Trace</a:t>
            </a:r>
            <a:endParaRPr lang="en-US" sz="2400" b="1">
              <a:solidFill>
                <a:srgbClr val="FF09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79875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84599" y="5096169"/>
            <a:ext cx="3974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All levels support multiple metrics/counters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197" y="3128428"/>
            <a:ext cx="102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O(KB)</a:t>
            </a:r>
            <a:endParaRPr lang="en-US" sz="2800"/>
          </a:p>
        </p:txBody>
      </p:sp>
      <p:sp>
        <p:nvSpPr>
          <p:cNvPr id="27" name="TextBox 26"/>
          <p:cNvSpPr txBox="1"/>
          <p:nvPr/>
        </p:nvSpPr>
        <p:spPr>
          <a:xfrm>
            <a:off x="7716409" y="3128428"/>
            <a:ext cx="1010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O(TB)</a:t>
            </a:r>
            <a:endParaRPr lang="en-US" sz="2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smtClean="0"/>
              <a:t>Performance Data Measurement</a:t>
            </a:r>
            <a:endParaRPr lang="en-US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494722" y="1097757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smtClean="0"/>
              <a:t>Direct via Probes</a:t>
            </a:r>
            <a:endParaRPr lang="en-US" b="1"/>
          </a:p>
        </p:txBody>
      </p:sp>
      <p:sp>
        <p:nvSpPr>
          <p:cNvPr id="8" name="Text Placeholder 10"/>
          <p:cNvSpPr txBox="1">
            <a:spLocks/>
          </p:cNvSpPr>
          <p:nvPr/>
        </p:nvSpPr>
        <p:spPr>
          <a:xfrm>
            <a:off x="4870449" y="1097757"/>
            <a:ext cx="3816350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smtClean="0"/>
              <a:t>Indirect via Sampling</a:t>
            </a:r>
            <a:endParaRPr lang="en-US" b="1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4478012"/>
            <a:ext cx="4040188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Exact measurement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Fine-grain control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Code region granularity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Calls inserted into code</a:t>
            </a:r>
            <a:endParaRPr lang="en-US" sz="240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870450" y="4478012"/>
            <a:ext cx="3816349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No code modification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b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Minimal effort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Code line granularity</a:t>
            </a:r>
            <a:endParaRPr lang="en-US" sz="2400" b="0" smtClean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Uses debug symbols</a:t>
            </a:r>
            <a:endParaRPr lang="en-US" sz="2400" b="0" smtClean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567608" y="1971480"/>
            <a:ext cx="3894417" cy="2272570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charset="0"/>
              </a:rPr>
              <a:t>call </a:t>
            </a:r>
            <a:r>
              <a:rPr lang="en-US" b="1">
                <a:solidFill>
                  <a:schemeClr val="accent2"/>
                </a:solidFill>
                <a:latin typeface="Courier New" charset="0"/>
              </a:rPr>
              <a:t>TAU_START</a:t>
            </a:r>
            <a:r>
              <a:rPr lang="en-US" b="1" smtClean="0">
                <a:latin typeface="Courier New" charset="0"/>
              </a:rPr>
              <a:t>(‘</a:t>
            </a:r>
            <a:r>
              <a:rPr lang="en-US" altLang="ja-JP" b="1" smtClean="0">
                <a:latin typeface="Courier New" charset="0"/>
              </a:rPr>
              <a:t>potential</a:t>
            </a:r>
            <a:r>
              <a:rPr lang="en-US" b="1" smtClean="0">
                <a:latin typeface="Courier New" charset="0"/>
              </a:rPr>
              <a:t>’</a:t>
            </a:r>
            <a:r>
              <a:rPr lang="en-US" altLang="ja-JP" b="1" smtClean="0">
                <a:latin typeface="Courier New" charset="0"/>
              </a:rPr>
              <a:t>)</a:t>
            </a:r>
            <a:endParaRPr lang="en-US" altLang="ja-JP" b="1">
              <a:latin typeface="Courier New" charset="0"/>
            </a:endParaRP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solidFill>
                  <a:schemeClr val="accent3"/>
                </a:solidFill>
                <a:latin typeface="Courier New" charset="0"/>
              </a:rPr>
              <a:t>// code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charset="0"/>
              </a:rPr>
              <a:t>call </a:t>
            </a:r>
            <a:r>
              <a:rPr lang="en-US" b="1">
                <a:solidFill>
                  <a:srgbClr val="FF0900"/>
                </a:solidFill>
                <a:latin typeface="Courier New" charset="0"/>
              </a:rPr>
              <a:t>TAU_STOP</a:t>
            </a:r>
            <a:r>
              <a:rPr lang="en-US" b="1">
                <a:latin typeface="Courier New" charset="0"/>
              </a:rPr>
              <a:t>(</a:t>
            </a:r>
            <a:r>
              <a:rPr lang="en-US" b="1" smtClean="0">
                <a:latin typeface="Courier New" charset="0"/>
              </a:rPr>
              <a:t>‘</a:t>
            </a:r>
            <a:r>
              <a:rPr lang="en-US" altLang="ja-JP" b="1" smtClean="0">
                <a:latin typeface="Courier New" charset="0"/>
              </a:rPr>
              <a:t>potential</a:t>
            </a:r>
            <a:r>
              <a:rPr lang="en-US" b="1">
                <a:latin typeface="Courier New" charset="0"/>
              </a:rPr>
              <a:t>’</a:t>
            </a:r>
            <a:r>
              <a:rPr lang="en-US" altLang="ja-JP" b="1" smtClean="0">
                <a:latin typeface="Courier New" charset="0"/>
              </a:rPr>
              <a:t>)</a:t>
            </a:r>
            <a:endParaRPr lang="en-US"/>
          </a:p>
        </p:txBody>
      </p:sp>
      <p:pic>
        <p:nvPicPr>
          <p:cNvPr id="17" name="Picture 16" descr="Signal_Sampli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719" y="1971481"/>
            <a:ext cx="3503810" cy="2272570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ortran_acs_cover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090" y="4620640"/>
            <a:ext cx="1195399" cy="1528543"/>
          </a:xfrm>
          <a:prstGeom prst="rect">
            <a:avLst/>
          </a:prstGeom>
        </p:spPr>
      </p:pic>
      <p:sp>
        <p:nvSpPr>
          <p:cNvPr id="17" name="Explosion 1 16"/>
          <p:cNvSpPr/>
          <p:nvPr/>
        </p:nvSpPr>
        <p:spPr>
          <a:xfrm>
            <a:off x="2397724" y="4193182"/>
            <a:ext cx="1175888" cy="1034726"/>
          </a:xfrm>
          <a:prstGeom prst="irregularSeal1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Identify the source location of a crash by unwinding the system </a:t>
            </a:r>
            <a:r>
              <a:rPr lang="en-US" err="1"/>
              <a:t>callstack</a:t>
            </a:r>
            <a:endParaRPr lang="en-US"/>
          </a:p>
          <a:p>
            <a:r>
              <a:rPr lang="en-US"/>
              <a:t>Identify memory errors (off-by-one, etc.</a:t>
            </a:r>
            <a:r>
              <a:rPr lang="en-US" smtClean="0"/>
              <a:t>) across language boundaries</a:t>
            </a:r>
            <a:endParaRPr lang="en-US"/>
          </a:p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Multi-Language Debugging</a:t>
            </a:r>
            <a:endParaRPr lang="en-US"/>
          </a:p>
        </p:txBody>
      </p:sp>
      <p:pic>
        <p:nvPicPr>
          <p:cNvPr id="7" name="Picture 6" descr="pyth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544" y="2835636"/>
            <a:ext cx="1558638" cy="1558638"/>
          </a:xfrm>
          <a:prstGeom prst="rect">
            <a:avLst/>
          </a:prstGeom>
        </p:spPr>
      </p:pic>
      <p:pic>
        <p:nvPicPr>
          <p:cNvPr id="9" name="Picture 8" descr="c_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636" y="4394274"/>
            <a:ext cx="1754909" cy="1754909"/>
          </a:xfrm>
          <a:prstGeom prst="rect">
            <a:avLst/>
          </a:prstGeom>
        </p:spPr>
      </p:pic>
      <p:sp>
        <p:nvSpPr>
          <p:cNvPr id="10" name="Striped Right Arrow 9"/>
          <p:cNvSpPr/>
          <p:nvPr/>
        </p:nvSpPr>
        <p:spPr>
          <a:xfrm rot="13511227">
            <a:off x="5876636" y="3717634"/>
            <a:ext cx="1523999" cy="981364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96182" y="3230439"/>
            <a:ext cx="2539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ourier New"/>
                <a:cs typeface="Courier New"/>
              </a:rPr>
              <a:t>double * x = </a:t>
            </a:r>
            <a:br>
              <a:rPr lang="en-US" b="1" smtClean="0">
                <a:latin typeface="Courier New"/>
                <a:cs typeface="Courier New"/>
              </a:rPr>
            </a:br>
            <a:r>
              <a:rPr lang="en-US" b="1" smtClean="0">
                <a:latin typeface="Courier New"/>
                <a:cs typeface="Courier New"/>
              </a:rPr>
              <a:t>   new double[</a:t>
            </a:r>
            <a:r>
              <a:rPr lang="en-US" b="1">
                <a:solidFill>
                  <a:srgbClr val="FF0000"/>
                </a:solidFill>
                <a:latin typeface="Courier New"/>
                <a:cs typeface="Courier New"/>
              </a:rPr>
              <a:t>5</a:t>
            </a:r>
            <a:r>
              <a:rPr lang="en-US" b="1" smtClean="0">
                <a:latin typeface="Courier New"/>
                <a:cs typeface="Courier New"/>
              </a:rPr>
              <a:t>];</a:t>
            </a:r>
            <a:endParaRPr lang="en-US" b="1">
              <a:latin typeface="Courier New"/>
              <a:cs typeface="Courier New"/>
            </a:endParaRPr>
          </a:p>
        </p:txBody>
      </p:sp>
      <p:sp>
        <p:nvSpPr>
          <p:cNvPr id="13" name="Striped Right Arrow 12"/>
          <p:cNvSpPr/>
          <p:nvPr/>
        </p:nvSpPr>
        <p:spPr>
          <a:xfrm rot="8163321">
            <a:off x="3700776" y="3903591"/>
            <a:ext cx="1523999" cy="981364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39842" y="3692104"/>
            <a:ext cx="2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ourier New"/>
                <a:cs typeface="Courier New"/>
              </a:rPr>
              <a:t>A = x(1:</a:t>
            </a:r>
            <a:r>
              <a:rPr lang="en-US" b="1" smtClean="0">
                <a:solidFill>
                  <a:srgbClr val="FF0000"/>
                </a:solidFill>
                <a:latin typeface="Courier New"/>
                <a:cs typeface="Courier New"/>
              </a:rPr>
              <a:t>10</a:t>
            </a:r>
            <a:r>
              <a:rPr lang="en-US" b="1" smtClean="0">
                <a:latin typeface="Courier New"/>
                <a:cs typeface="Courier New"/>
              </a:rPr>
              <a:t>) + 5</a:t>
            </a:r>
          </a:p>
        </p:txBody>
      </p:sp>
      <p:pic>
        <p:nvPicPr>
          <p:cNvPr id="16" name="Picture 15" descr="co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636" y="4011553"/>
            <a:ext cx="824559" cy="824559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1071" y="6492875"/>
            <a:ext cx="4491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Dr. John Linford: 540-808-9250</a:t>
            </a:r>
          </a:p>
          <a:p>
            <a:pPr marL="0" indent="0" algn="ctr">
              <a:buNone/>
            </a:pPr>
            <a:r>
              <a:rPr lang="cs-CZ" dirty="0" err="1" smtClean="0"/>
              <a:t>Phone</a:t>
            </a:r>
            <a:r>
              <a:rPr lang="cs-CZ" dirty="0"/>
              <a:t>: </a:t>
            </a:r>
            <a:r>
              <a:rPr lang="cs-CZ" dirty="0" smtClean="0"/>
              <a:t>541-913-8797</a:t>
            </a:r>
          </a:p>
          <a:p>
            <a:pPr marL="0" indent="0" algn="ctr">
              <a:buNone/>
            </a:pPr>
            <a:r>
              <a:rPr lang="cs-CZ" dirty="0" smtClean="0"/>
              <a:t>Fax</a:t>
            </a:r>
            <a:r>
              <a:rPr lang="cs-CZ" dirty="0"/>
              <a:t>: 541-343-6086 </a:t>
            </a:r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>
                <a:hlinkClick r:id="rId2"/>
              </a:rPr>
              <a:t>info@paratools.com</a:t>
            </a:r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ParaTools</a:t>
            </a:r>
            <a:r>
              <a:rPr lang="cs-CZ" dirty="0"/>
              <a:t>, Inc. </a:t>
            </a:r>
            <a:br>
              <a:rPr lang="cs-CZ" dirty="0"/>
            </a:br>
            <a:r>
              <a:rPr lang="cs-CZ" dirty="0"/>
              <a:t>2836 </a:t>
            </a:r>
            <a:r>
              <a:rPr lang="cs-CZ" dirty="0" err="1"/>
              <a:t>Kincaid</a:t>
            </a:r>
            <a:r>
              <a:rPr lang="cs-CZ" dirty="0"/>
              <a:t> St. </a:t>
            </a:r>
            <a:br>
              <a:rPr lang="cs-CZ" dirty="0"/>
            </a:br>
            <a:r>
              <a:rPr lang="cs-CZ" dirty="0"/>
              <a:t>Eugene, OR 97405, USA 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Contact Info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en-US" err="1" smtClean="0"/>
              <a:t>ParaTools</a:t>
            </a:r>
            <a:r>
              <a:rPr lang="en-US" smtClean="0"/>
              <a:t> Inc. unless marked otherwise.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</a:t>
            </a:fld>
            <a:endParaRPr lang="en-US"/>
          </a:p>
        </p:txBody>
      </p:sp>
      <p:sp>
        <p:nvSpPr>
          <p:cNvPr id="3" name="Explosion 2 2"/>
          <p:cNvSpPr/>
          <p:nvPr/>
        </p:nvSpPr>
        <p:spPr>
          <a:xfrm>
            <a:off x="0" y="3881536"/>
            <a:ext cx="3681330" cy="2015412"/>
          </a:xfrm>
          <a:prstGeom prst="irregularSeal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Today’s Goal: Make Contact!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Analysis with TAU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Keeping Up With Technology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22313" y="4406900"/>
            <a:ext cx="77724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2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Time per Code Region?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pic>
        <p:nvPicPr>
          <p:cNvPr id="10" name="Picture 9" descr="ParaProfScreenSnapz00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04"/>
          <a:stretch/>
        </p:blipFill>
        <p:spPr>
          <a:xfrm>
            <a:off x="457200" y="1043433"/>
            <a:ext cx="8229600" cy="481863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880138" y="2389218"/>
            <a:ext cx="201174" cy="666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81312" y="2728739"/>
            <a:ext cx="181056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1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How Many Instructions per Code Region?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pic>
        <p:nvPicPr>
          <p:cNvPr id="2" name="Picture 1" descr="ParaProfScreenSnapz003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"/>
          <a:stretch/>
        </p:blipFill>
        <p:spPr>
          <a:xfrm>
            <a:off x="457200" y="1127990"/>
            <a:ext cx="8229600" cy="473407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081312" y="2389218"/>
            <a:ext cx="0" cy="66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81312" y="2728739"/>
            <a:ext cx="181056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How Many L1/L2/L3 Cache Misses?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pic>
        <p:nvPicPr>
          <p:cNvPr id="3" name="Picture 2" descr="ParaProfScreenSnapz004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746"/>
          <a:stretch/>
        </p:blipFill>
        <p:spPr>
          <a:xfrm>
            <a:off x="457200" y="1042342"/>
            <a:ext cx="8229600" cy="477331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081312" y="2389218"/>
            <a:ext cx="0" cy="66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81312" y="2728739"/>
            <a:ext cx="169740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How Much Memory Does the Code Use?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703279" y="4174845"/>
            <a:ext cx="880138" cy="188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3417" y="3815097"/>
            <a:ext cx="228890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High-water mark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0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How Much Memory Does the Code Use?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712285" y="4281089"/>
            <a:ext cx="1321323" cy="1162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33608" y="3819424"/>
            <a:ext cx="361439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</a:rPr>
              <a:t>Total allocated/</a:t>
            </a:r>
            <a:r>
              <a:rPr lang="en-US" sz="2400" err="1" smtClean="0">
                <a:solidFill>
                  <a:srgbClr val="000000"/>
                </a:solidFill>
              </a:rPr>
              <a:t>deallocated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3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Where is Memory Allocated / </a:t>
            </a:r>
            <a:r>
              <a:rPr lang="en-US" err="1" smtClean="0"/>
              <a:t>Deallocated</a:t>
            </a:r>
            <a:r>
              <a:rPr lang="en-US" smtClean="0"/>
              <a:t>?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2590800" y="3634127"/>
            <a:ext cx="742511" cy="553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33311" y="3819424"/>
            <a:ext cx="416111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</a:rPr>
              <a:t>Allocation / </a:t>
            </a:r>
            <a:r>
              <a:rPr lang="en-US" sz="2400" err="1" smtClean="0">
                <a:solidFill>
                  <a:srgbClr val="000000"/>
                </a:solidFill>
              </a:rPr>
              <a:t>Deallocation</a:t>
            </a:r>
            <a:r>
              <a:rPr lang="en-US" sz="2400" smtClean="0">
                <a:solidFill>
                  <a:srgbClr val="000000"/>
                </a:solidFill>
              </a:rPr>
              <a:t> Events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ParaProfScreenSnapz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3" y="1600200"/>
            <a:ext cx="89423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What are the I/O Characteristics?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87025" y="2964280"/>
            <a:ext cx="0" cy="1110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62174" y="3852879"/>
            <a:ext cx="1" cy="5976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86614" y="3391214"/>
            <a:ext cx="3298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</a:rPr>
              <a:t>Bytes written to each file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2167" y="2502615"/>
            <a:ext cx="325987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</a:rPr>
              <a:t>Write bandwidth per file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aProfScreenSnapz0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336" y="1645478"/>
            <a:ext cx="8623265" cy="2982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What are the I/O Characteristics?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007653" y="2981740"/>
            <a:ext cx="0" cy="761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5338" y="3613023"/>
            <a:ext cx="441787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Peak Parallel I/O Write Bandwidth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2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aProfScreenSnapz01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76"/>
          <a:stretch/>
        </p:blipFill>
        <p:spPr>
          <a:xfrm>
            <a:off x="457200" y="1435652"/>
            <a:ext cx="8229600" cy="1768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How Much Time is Spent in Collectives?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cxnSp>
        <p:nvCxnSpPr>
          <p:cNvPr id="8" name="Straight Arrow Connector 7"/>
          <p:cNvCxnSpPr>
            <a:stCxn id="16" idx="0"/>
          </p:cNvCxnSpPr>
          <p:nvPr/>
        </p:nvCxnSpPr>
        <p:spPr>
          <a:xfrm flipV="1">
            <a:off x="1428605" y="3160639"/>
            <a:ext cx="428476" cy="743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7200" y="3904377"/>
            <a:ext cx="194281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</a:rPr>
              <a:t>Message sizes</a:t>
            </a: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3" name="Picture 12" descr="ParaProfScreenSnapz01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4207" y="3677478"/>
            <a:ext cx="4872594" cy="25583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4952655"/>
            <a:ext cx="324635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</a:rPr>
              <a:t>Time spent in collectives</a:t>
            </a:r>
            <a:endParaRPr lang="en-US" sz="240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>
            <a:stCxn id="15" idx="3"/>
          </p:cNvCxnSpPr>
          <p:nvPr/>
        </p:nvCxnSpPr>
        <p:spPr>
          <a:xfrm flipV="1">
            <a:off x="3703552" y="4952655"/>
            <a:ext cx="1705455" cy="230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sz="4800" dirty="0" smtClean="0"/>
              <a:t>Introduction to ParaTools Inc.</a:t>
            </a:r>
          </a:p>
          <a:p>
            <a:r>
              <a:rPr lang="en-US" sz="4800" dirty="0" smtClean="0"/>
              <a:t>The TAU Performance System®</a:t>
            </a:r>
          </a:p>
          <a:p>
            <a:r>
              <a:rPr lang="en-US" sz="4800" dirty="0" smtClean="0"/>
              <a:t>ParaTools </a:t>
            </a:r>
            <a:r>
              <a:rPr lang="en-US" sz="4800" dirty="0" err="1" smtClean="0"/>
              <a:t>ThreadSpotter</a:t>
            </a:r>
            <a:endParaRPr lang="en-US" sz="4800" dirty="0" smtClean="0"/>
          </a:p>
          <a:p>
            <a:r>
              <a:rPr lang="en-US" sz="4800" dirty="0" smtClean="0"/>
              <a:t>Success Stories</a:t>
            </a:r>
          </a:p>
          <a:p>
            <a:r>
              <a:rPr lang="en-US" sz="4800" dirty="0" smtClean="0"/>
              <a:t>Q&amp;A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Outline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there relationships or patterns?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852188"/>
            <a:ext cx="8680450" cy="3663212"/>
          </a:xfrm>
        </p:spPr>
      </p:pic>
    </p:spTree>
    <p:extLst>
      <p:ext uri="{BB962C8B-B14F-4D97-AF65-F5344CB8AC3E}">
        <p14:creationId xmlns:p14="http://schemas.microsoft.com/office/powerpoint/2010/main" val="279417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there load imbalances?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961058"/>
            <a:ext cx="8680450" cy="3445472"/>
          </a:xfrm>
        </p:spPr>
      </p:pic>
    </p:spTree>
    <p:extLst>
      <p:ext uri="{BB962C8B-B14F-4D97-AF65-F5344CB8AC3E}">
        <p14:creationId xmlns:p14="http://schemas.microsoft.com/office/powerpoint/2010/main" val="74272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communication profile?</a:t>
            </a:r>
            <a:endParaRPr lang="en-US" dirty="0"/>
          </a:p>
        </p:txBody>
      </p:sp>
      <p:graphicFrame>
        <p:nvGraphicFramePr>
          <p:cNvPr id="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938432"/>
              </p:ext>
            </p:extLst>
          </p:nvPr>
        </p:nvGraphicFramePr>
        <p:xfrm>
          <a:off x="457200" y="1482725"/>
          <a:ext cx="8228013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" name="Document" r:id="rId3" imgW="21587302" imgH="10107937" progId="Word.Document.12">
                  <p:link updateAutomatic="1"/>
                </p:oleObj>
              </mc:Choice>
              <mc:Fallback>
                <p:oleObj name="Document" r:id="rId3" imgW="21587302" imgH="10107937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82725"/>
                        <a:ext cx="8228013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2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20638"/>
            <a:ext cx="9144000" cy="6365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is the computation performed?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486203"/>
            <a:ext cx="4087681" cy="15922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6427"/>
            <a:ext cx="9144000" cy="33292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42589" y="4599992"/>
            <a:ext cx="4067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</a:t>
            </a:r>
            <a:r>
              <a:rPr lang="en-US" dirty="0" smtClean="0"/>
              <a:t>: Virtual, physical, and user-defined topologies are supported.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99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the application scale?</a:t>
            </a:r>
            <a:endParaRPr lang="en-US" dirty="0"/>
          </a:p>
        </p:txBody>
      </p:sp>
      <p:grpSp>
        <p:nvGrpSpPr>
          <p:cNvPr id="19" name="Group 13"/>
          <p:cNvGrpSpPr>
            <a:grpSpLocks noChangeAspect="1"/>
          </p:cNvGrpSpPr>
          <p:nvPr/>
        </p:nvGrpSpPr>
        <p:grpSpPr bwMode="auto">
          <a:xfrm>
            <a:off x="1767001" y="1309314"/>
            <a:ext cx="5609998" cy="4239373"/>
            <a:chOff x="457200" y="762000"/>
            <a:chExt cx="7239000" cy="5470525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762000"/>
              <a:ext cx="7239000" cy="547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6331865" y="2359223"/>
              <a:ext cx="11357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MPI_Waitall</a:t>
              </a: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5867400" y="1749623"/>
              <a:ext cx="17077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WRITE_SAVEFILE</a:t>
              </a:r>
            </a:p>
          </p:txBody>
        </p:sp>
      </p:grp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625880" y="5670402"/>
            <a:ext cx="58863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smtClean="0">
                <a:latin typeface="Courier" charset="0"/>
                <a:cs typeface="Courier" charset="0"/>
              </a:rPr>
              <a:t>% </a:t>
            </a:r>
            <a:r>
              <a:rPr lang="en-US" sz="2000" b="1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smtClean="0">
                <a:latin typeface="Courier" charset="0"/>
                <a:cs typeface="Courier" charset="0"/>
              </a:rPr>
              <a:t> </a:t>
            </a:r>
            <a:r>
              <a:rPr lang="en-US" sz="2000" b="1" smtClean="0">
                <a:latin typeface="+mn-lt"/>
                <a:cs typeface="Courier" charset="0"/>
              </a:rPr>
              <a:t>(Charts </a:t>
            </a:r>
            <a:r>
              <a:rPr lang="en-US" sz="2000" b="1" smtClean="0">
                <a:latin typeface="+mn-lt"/>
                <a:cs typeface="Courier" charset="0"/>
                <a:sym typeface="Wingdings"/>
              </a:rPr>
              <a:t> Runtime Breakdown</a:t>
            </a:r>
            <a:r>
              <a:rPr lang="en-US" sz="2000" b="1" smtClean="0">
                <a:latin typeface="+mn-lt"/>
                <a:cs typeface="Courier" charset="0"/>
              </a:rPr>
              <a:t>)</a:t>
            </a:r>
            <a:endParaRPr lang="en-US" sz="2000" b="1">
              <a:latin typeface="+mn-lt"/>
              <a:cs typeface="Courier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viewer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" r="161"/>
          <a:stretch/>
        </p:blipFill>
        <p:spPr bwMode="auto">
          <a:xfrm>
            <a:off x="797076" y="1182639"/>
            <a:ext cx="7549848" cy="503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When do Events Occur?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5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smtClean="0"/>
              <a:t>What Caused My Application to Crash?</a:t>
            </a:r>
            <a:endParaRPr lang="en-US"/>
          </a:p>
        </p:txBody>
      </p:sp>
      <p:pic>
        <p:nvPicPr>
          <p:cNvPr id="7" name="Picture 5" descr="paraprof_manager.tiff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9" r="1809" b="17284"/>
          <a:stretch/>
        </p:blipFill>
        <p:spPr bwMode="auto">
          <a:xfrm>
            <a:off x="457200" y="1253853"/>
            <a:ext cx="8229600" cy="374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57200" y="5001345"/>
            <a:ext cx="52638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Courier" charset="0"/>
                <a:cs typeface="Courier" charset="0"/>
              </a:rPr>
              <a:t>% </a:t>
            </a:r>
            <a:r>
              <a:rPr lang="en-US" sz="2000" b="1" err="1">
                <a:latin typeface="Courier" charset="0"/>
                <a:cs typeface="Courier" charset="0"/>
              </a:rPr>
              <a:t>qsub</a:t>
            </a:r>
            <a:r>
              <a:rPr lang="en-US" sz="2000" b="1">
                <a:latin typeface="Courier" charset="0"/>
                <a:cs typeface="Courier" charset="0"/>
              </a:rPr>
              <a:t> –</a:t>
            </a:r>
            <a:r>
              <a:rPr lang="en-US" sz="2000" b="1" err="1">
                <a:latin typeface="Courier" charset="0"/>
                <a:cs typeface="Courier" charset="0"/>
              </a:rPr>
              <a:t>env</a:t>
            </a:r>
            <a:r>
              <a:rPr lang="en-US" sz="2000" b="1">
                <a:latin typeface="Courier" charset="0"/>
                <a:cs typeface="Courier" charset="0"/>
              </a:rPr>
              <a:t> </a:t>
            </a:r>
            <a:r>
              <a:rPr lang="en-US" sz="2000" b="1" smtClean="0">
                <a:solidFill>
                  <a:srgbClr val="FF0900"/>
                </a:solidFill>
                <a:latin typeface="Courier" charset="0"/>
                <a:cs typeface="Courier" charset="0"/>
              </a:rPr>
              <a:t>TAU_TRACK_SIGNALS=</a:t>
            </a:r>
            <a:r>
              <a:rPr lang="en-US" sz="2000" b="1">
                <a:solidFill>
                  <a:srgbClr val="FF0900"/>
                </a:solidFill>
                <a:latin typeface="Courier" charset="0"/>
                <a:cs typeface="Courier" charset="0"/>
              </a:rPr>
              <a:t>1</a:t>
            </a:r>
            <a:r>
              <a:rPr lang="en-US" sz="2000" b="1">
                <a:latin typeface="Courier" charset="0"/>
                <a:cs typeface="Courier" charset="0"/>
              </a:rPr>
              <a:t> …</a:t>
            </a:r>
          </a:p>
          <a:p>
            <a:r>
              <a:rPr lang="en-US" sz="2000" b="1">
                <a:latin typeface="Courier" charset="0"/>
                <a:cs typeface="Courier" charset="0"/>
              </a:rPr>
              <a:t>% </a:t>
            </a:r>
            <a:r>
              <a:rPr lang="en-US" sz="2000" b="1" err="1" smtClean="0">
                <a:latin typeface="Courier" charset="0"/>
                <a:cs typeface="Courier" charset="0"/>
              </a:rPr>
              <a:t>paraprof</a:t>
            </a:r>
            <a:endParaRPr lang="en-US" sz="2000" b="1">
              <a:latin typeface="+mn-lt"/>
              <a:cs typeface="Courier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0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What Caused My Application to Crash?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pic>
        <p:nvPicPr>
          <p:cNvPr id="7" name="Picture 1" descr="rightclick_metadat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7325"/>
            <a:ext cx="91440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>
            <a:off x="4459288" y="1090352"/>
            <a:ext cx="808037" cy="613035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129213" y="719138"/>
            <a:ext cx="3880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+mn-lt"/>
              </a:rPr>
              <a:t>Right-click to see source 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Performance Provenance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pic>
        <p:nvPicPr>
          <p:cNvPr id="5" name="Picture 4" descr="Screen Shot 2015-08-15 at 10.39.31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11" y="683094"/>
            <a:ext cx="8221579" cy="60884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4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ParaTools </a:t>
            </a:r>
            <a:r>
              <a:rPr lang="en-US" err="1" smtClean="0"/>
              <a:t>ThreadSpotter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Keeping Up With Technology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22313" y="4406900"/>
            <a:ext cx="77724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7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697" y="2782455"/>
            <a:ext cx="7482607" cy="350058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9" name="Picture 18" descr="Untitl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98" y="2782456"/>
            <a:ext cx="7482606" cy="350058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ParaTools</a:t>
            </a:r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99770475"/>
              </p:ext>
            </p:extLst>
          </p:nvPr>
        </p:nvGraphicFramePr>
        <p:xfrm>
          <a:off x="375228" y="923636"/>
          <a:ext cx="8393544" cy="185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Oval Callout 12"/>
          <p:cNvSpPr/>
          <p:nvPr/>
        </p:nvSpPr>
        <p:spPr>
          <a:xfrm>
            <a:off x="1702797" y="3475257"/>
            <a:ext cx="1647297" cy="444738"/>
          </a:xfrm>
          <a:prstGeom prst="wedgeEllipseCallout">
            <a:avLst>
              <a:gd name="adj1" fmla="val -42009"/>
              <a:gd name="adj2" fmla="val 2025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Oregon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1162097" y="4964636"/>
            <a:ext cx="1896110" cy="444738"/>
          </a:xfrm>
          <a:prstGeom prst="wedgeEllipseCallout">
            <a:avLst>
              <a:gd name="adj1" fmla="val 23872"/>
              <a:gd name="adj2" fmla="val -10861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Colorado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729941" y="5107941"/>
            <a:ext cx="2142967" cy="444738"/>
          </a:xfrm>
          <a:prstGeom prst="wedgeEllipseCallout">
            <a:avLst>
              <a:gd name="adj1" fmla="val -64334"/>
              <a:gd name="adj2" fmla="val -8861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Maryland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472360" y="4377583"/>
            <a:ext cx="1901049" cy="444738"/>
          </a:xfrm>
          <a:prstGeom prst="wedgeEllipseCallout">
            <a:avLst>
              <a:gd name="adj1" fmla="val 72233"/>
              <a:gd name="adj2" fmla="val -3627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France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</a:t>
            </a:fld>
            <a:endParaRPr lang="en-US"/>
          </a:p>
        </p:txBody>
      </p:sp>
      <p:sp>
        <p:nvSpPr>
          <p:cNvPr id="12" name="Oval Callout 11"/>
          <p:cNvSpPr/>
          <p:nvPr/>
        </p:nvSpPr>
        <p:spPr>
          <a:xfrm>
            <a:off x="3926114" y="3697626"/>
            <a:ext cx="2204385" cy="444738"/>
          </a:xfrm>
          <a:prstGeom prst="wedgeEllipseCallout">
            <a:avLst>
              <a:gd name="adj1" fmla="val 76814"/>
              <a:gd name="adj2" fmla="val 4694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United Kingdom</a:t>
            </a: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4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cache and memory optimization tool integrated with TAU</a:t>
            </a:r>
          </a:p>
          <a:p>
            <a:pPr lvl="1"/>
            <a:r>
              <a:rPr lang="en-US" dirty="0" smtClean="0"/>
              <a:t>Analyzes </a:t>
            </a:r>
            <a:r>
              <a:rPr lang="en-US" b="1" dirty="0" smtClean="0">
                <a:solidFill>
                  <a:schemeClr val="accent2"/>
                </a:solidFill>
              </a:rPr>
              <a:t>memory bandwidth</a:t>
            </a:r>
            <a:r>
              <a:rPr lang="en-US" dirty="0" smtClean="0"/>
              <a:t> and latency, data locality and </a:t>
            </a:r>
            <a:r>
              <a:rPr lang="en-US" b="1" dirty="0" smtClean="0">
                <a:solidFill>
                  <a:schemeClr val="accent2"/>
                </a:solidFill>
              </a:rPr>
              <a:t>thread communication</a:t>
            </a:r>
          </a:p>
          <a:p>
            <a:pPr lvl="1"/>
            <a:r>
              <a:rPr lang="en-US" dirty="0" smtClean="0"/>
              <a:t>Identifies specific issues and pinpoints troublesome areas in source code</a:t>
            </a:r>
          </a:p>
          <a:p>
            <a:pPr lvl="1"/>
            <a:r>
              <a:rPr lang="en-US" dirty="0" smtClean="0"/>
              <a:t>Provides guidance towards a resolution</a:t>
            </a:r>
          </a:p>
          <a:p>
            <a:r>
              <a:rPr lang="en-US" dirty="0" smtClean="0"/>
              <a:t>Provides </a:t>
            </a:r>
            <a:r>
              <a:rPr lang="en-US" b="1" dirty="0" smtClean="0">
                <a:solidFill>
                  <a:schemeClr val="accent2"/>
                </a:solidFill>
              </a:rPr>
              <a:t>qualitative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measurement:</a:t>
            </a:r>
          </a:p>
          <a:p>
            <a:pPr lvl="1"/>
            <a:r>
              <a:rPr lang="en-US" dirty="0" smtClean="0"/>
              <a:t>Data is not dependent on the hardware</a:t>
            </a:r>
          </a:p>
          <a:p>
            <a:pPr lvl="1"/>
            <a:r>
              <a:rPr lang="en-US" dirty="0" smtClean="0"/>
              <a:t>Can predict performance for other memory systems</a:t>
            </a:r>
          </a:p>
          <a:p>
            <a:pPr lvl="2"/>
            <a:r>
              <a:rPr lang="en-US" dirty="0" smtClean="0"/>
              <a:t>E.g. Intel Xeon Phi “Knights Landing” MCDRAM vs. DDR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ParaTools ThreadSpotter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9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/>
              <a:t>Miss ratio</a:t>
            </a:r>
            <a:r>
              <a:rPr lang="en-US" dirty="0" smtClean="0"/>
              <a:t>: What is the likelihood that a memory access will miss in a cache?</a:t>
            </a:r>
          </a:p>
          <a:p>
            <a:r>
              <a:rPr lang="en-US" b="1" dirty="0" smtClean="0"/>
              <a:t>Miss rate</a:t>
            </a:r>
            <a:r>
              <a:rPr lang="en-US" dirty="0" smtClean="0"/>
              <a:t>: </a:t>
            </a:r>
            <a:r>
              <a:rPr lang="en-US" dirty="0" err="1" smtClean="0"/>
              <a:t>D:o</a:t>
            </a:r>
            <a:r>
              <a:rPr lang="en-US" dirty="0" smtClean="0"/>
              <a:t> per time unit, e.g. per-second, per-1000-instructions</a:t>
            </a:r>
          </a:p>
          <a:p>
            <a:r>
              <a:rPr lang="en-US" b="1" dirty="0" smtClean="0"/>
              <a:t>Fetch ratio/rate</a:t>
            </a:r>
            <a:r>
              <a:rPr lang="en-US" dirty="0" smtClean="0"/>
              <a:t>*: What is the likelihood that a memory access will cause a fetch to the cache [including HW prefetching] </a:t>
            </a:r>
          </a:p>
          <a:p>
            <a:r>
              <a:rPr lang="en-US" b="1" dirty="0" smtClean="0"/>
              <a:t>Fetch utilization</a:t>
            </a:r>
            <a:r>
              <a:rPr lang="en-US" dirty="0" smtClean="0"/>
              <a:t>*: What fraction of a </a:t>
            </a:r>
            <a:r>
              <a:rPr lang="en-US" dirty="0" err="1" smtClean="0"/>
              <a:t>cacheline</a:t>
            </a:r>
            <a:r>
              <a:rPr lang="en-US" dirty="0" smtClean="0"/>
              <a:t> was used before it got evicted</a:t>
            </a:r>
          </a:p>
          <a:p>
            <a:r>
              <a:rPr lang="en-US" b="1" dirty="0" err="1" smtClean="0"/>
              <a:t>Writeback</a:t>
            </a:r>
            <a:r>
              <a:rPr lang="en-US" b="1" dirty="0" smtClean="0"/>
              <a:t> utilization</a:t>
            </a:r>
            <a:r>
              <a:rPr lang="en-US" dirty="0" smtClean="0"/>
              <a:t>*: What fraction of a </a:t>
            </a:r>
            <a:r>
              <a:rPr lang="en-US" dirty="0" err="1" smtClean="0"/>
              <a:t>cacheline</a:t>
            </a:r>
            <a:r>
              <a:rPr lang="en-US" dirty="0" smtClean="0"/>
              <a:t> written back to memory contains dirty data</a:t>
            </a:r>
          </a:p>
          <a:p>
            <a:r>
              <a:rPr lang="en-US" b="1" dirty="0" smtClean="0"/>
              <a:t>Communication utilization</a:t>
            </a:r>
            <a:r>
              <a:rPr lang="en-US" dirty="0" smtClean="0"/>
              <a:t>*: What fraction of a communicated </a:t>
            </a:r>
            <a:r>
              <a:rPr lang="en-US" dirty="0" err="1" smtClean="0"/>
              <a:t>cacheline</a:t>
            </a:r>
            <a:r>
              <a:rPr lang="en-US" dirty="0" smtClean="0"/>
              <a:t> is ever used?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r>
              <a:rPr lang="en-US" sz="2300" dirty="0" smtClean="0"/>
              <a:t>*Terms used in ParaTools </a:t>
            </a:r>
            <a:r>
              <a:rPr lang="en-US" sz="2300" dirty="0" err="1" smtClean="0"/>
              <a:t>ThreadSpotter</a:t>
            </a:r>
            <a:r>
              <a:rPr lang="en-US" sz="2300" dirty="0" smtClean="0"/>
              <a:t> reports.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Questions</a:t>
            </a:r>
            <a:r>
              <a:rPr lang="sv-SE" dirty="0" smtClean="0"/>
              <a:t> </a:t>
            </a:r>
            <a:r>
              <a:rPr lang="sv-SE" dirty="0" err="1" smtClean="0"/>
              <a:t>ThreadSpotter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Answer</a:t>
            </a:r>
            <a:endParaRPr lang="sv-SE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2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24" y="1031875"/>
            <a:ext cx="8014201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 smtClean="0"/>
              <a:t>ThreadSpotter</a:t>
            </a:r>
            <a:r>
              <a:rPr lang="en-US" smtClean="0"/>
              <a:t> Report Front Page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81" y="1031875"/>
            <a:ext cx="6865287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 smtClean="0"/>
              <a:t>ThreadSpotter</a:t>
            </a:r>
            <a:r>
              <a:rPr lang="en-US" smtClean="0"/>
              <a:t> Report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19" y="1031875"/>
            <a:ext cx="8391012" cy="53038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 Performance Summary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Issues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044738"/>
            <a:ext cx="8680450" cy="5278112"/>
          </a:xfrm>
        </p:spPr>
      </p:pic>
    </p:spTree>
    <p:extLst>
      <p:ext uri="{BB962C8B-B14F-4D97-AF65-F5344CB8AC3E}">
        <p14:creationId xmlns:p14="http://schemas.microsoft.com/office/powerpoint/2010/main" val="13255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47" y="1031875"/>
            <a:ext cx="7704955" cy="53038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Random Access Issue Detail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1" y="1031875"/>
            <a:ext cx="7713928" cy="53038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Inefficient Loop Nesting Issue Detail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51379"/>
            <a:ext cx="8680450" cy="406483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 Code / Issue Mapping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7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174" y="1031875"/>
            <a:ext cx="5389302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 smtClean="0"/>
              <a:t>ThreadSpotter</a:t>
            </a:r>
            <a:r>
              <a:rPr lang="en-US" smtClean="0"/>
              <a:t> Online Help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1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ParaTools Accelerates Software</a:t>
            </a:r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34051795"/>
              </p:ext>
            </p:extLst>
          </p:nvPr>
        </p:nvGraphicFramePr>
        <p:xfrm>
          <a:off x="207818" y="1031800"/>
          <a:ext cx="8843818" cy="4740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Stories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Keeping Up With 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i="1" dirty="0" smtClean="0"/>
              <a:t>“These </a:t>
            </a:r>
            <a:r>
              <a:rPr lang="en-US" i="1" dirty="0"/>
              <a:t>days I get excited about 1-2% speedups that I find....quite unusual to find something of this magnitude these days, especially with just a 2-line fix in the code!  </a:t>
            </a:r>
            <a:r>
              <a:rPr lang="en-US" i="1" dirty="0" smtClean="0"/>
              <a:t>:)”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NASA FUN3D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384" y="4391025"/>
            <a:ext cx="3359217" cy="178458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55839" y="4391025"/>
            <a:ext cx="5266904" cy="1784584"/>
            <a:chOff x="228195" y="4391025"/>
            <a:chExt cx="5266904" cy="17845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196" y="5816566"/>
              <a:ext cx="5266903" cy="35904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195" y="4391025"/>
              <a:ext cx="5266903" cy="3465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2" name="Down Arrow 11"/>
            <p:cNvSpPr/>
            <p:nvPr/>
          </p:nvSpPr>
          <p:spPr>
            <a:xfrm>
              <a:off x="889775" y="4794113"/>
              <a:ext cx="484632" cy="97840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68251" y="5092385"/>
              <a:ext cx="36471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33% runtime improvement</a:t>
              </a:r>
              <a:endParaRPr lang="en-US" sz="24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143047" y="3134120"/>
            <a:ext cx="3860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1,651,089,924 grid points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5,902,801,476 tetrahedral elements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1,310,290,264 prismatic elements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14,400 Ivy Bridge cores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197" y="3360691"/>
            <a:ext cx="4446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One of the largest and most accurate </a:t>
            </a:r>
            <a:br>
              <a:rPr lang="en-US" b="1" dirty="0" smtClean="0"/>
            </a:br>
            <a:r>
              <a:rPr lang="en-US" b="1" dirty="0" smtClean="0"/>
              <a:t>wing-body-nacelle simulations of 2016.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70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ednesdayTrack5_11436Meakin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9" t="5999" r="2641" b="5324"/>
          <a:stretch/>
        </p:blipFill>
        <p:spPr>
          <a:xfrm>
            <a:off x="1229895" y="983836"/>
            <a:ext cx="7152105" cy="52850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DOD CREATE-AV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Profile</a:t>
            </a:r>
            <a:endParaRPr lang="en-US" dirty="0"/>
          </a:p>
        </p:txBody>
      </p:sp>
      <p:pic>
        <p:nvPicPr>
          <p:cNvPr id="2" name="Picture 1" descr="Screen Shot 2015-08-12 at 8.45.35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7969"/>
            <a:ext cx="9144000" cy="5704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2501" y="1770961"/>
            <a:ext cx="131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>
                <a:solidFill>
                  <a:schemeClr val="bg1"/>
                </a:solidFill>
              </a:rPr>
              <a:t>MPI_Barrier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629" y="2486848"/>
            <a:ext cx="113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>
                <a:solidFill>
                  <a:schemeClr val="bg1"/>
                </a:solidFill>
              </a:rPr>
              <a:t>MPI_Send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6996" y="3920894"/>
            <a:ext cx="86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File I/O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3" idx="2"/>
          </p:cNvCxnSpPr>
          <p:nvPr/>
        </p:nvCxnSpPr>
        <p:spPr>
          <a:xfrm flipH="1">
            <a:off x="4784976" y="2140293"/>
            <a:ext cx="257415" cy="27465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76598" y="2856180"/>
            <a:ext cx="411418" cy="39058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214282" y="3470367"/>
            <a:ext cx="778119" cy="4505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85135" y="5313230"/>
            <a:ext cx="142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Useful Work!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2763662" y="4290226"/>
            <a:ext cx="532703" cy="10230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9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After Hot Spot Optimization</a:t>
            </a:r>
            <a:endParaRPr lang="en-US" dirty="0"/>
          </a:p>
        </p:txBody>
      </p:sp>
      <p:pic>
        <p:nvPicPr>
          <p:cNvPr id="7" name="Picture 6" descr="Screen Shot 2015-08-12 at 8.54.36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2313"/>
            <a:ext cx="9144000" cy="5753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629" y="2486848"/>
            <a:ext cx="138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Useful work!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76598" y="2856180"/>
            <a:ext cx="411418" cy="39058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05188" y="1896876"/>
            <a:ext cx="133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>
                <a:solidFill>
                  <a:schemeClr val="bg1"/>
                </a:solidFill>
              </a:rPr>
              <a:t>MPI_Waitall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705188" y="2370225"/>
            <a:ext cx="365992" cy="2325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73756" y="2522625"/>
            <a:ext cx="130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Useful work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4857588" y="2707291"/>
            <a:ext cx="516168" cy="1846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38083" y="4383724"/>
            <a:ext cx="86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File I/O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489828" y="3774471"/>
            <a:ext cx="1055378" cy="6092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INCITE </a:t>
            </a:r>
            <a:r>
              <a:rPr lang="en-US" err="1"/>
              <a:t>magnetohydrodynamcis</a:t>
            </a:r>
            <a:r>
              <a:rPr lang="en-US"/>
              <a:t> simulation to understand solar winds and coronal heating </a:t>
            </a:r>
          </a:p>
          <a:p>
            <a:pPr lvl="1"/>
            <a:r>
              <a:rPr lang="en-US"/>
              <a:t>First direct numerical simulations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of </a:t>
            </a:r>
            <a:r>
              <a:rPr lang="en-US" err="1"/>
              <a:t>Alfvén</a:t>
            </a:r>
            <a:r>
              <a:rPr lang="en-US"/>
              <a:t> wave (AW) turbulence in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extended </a:t>
            </a:r>
            <a:r>
              <a:rPr lang="en-US"/>
              <a:t>solar atmosphere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accounting </a:t>
            </a:r>
            <a:r>
              <a:rPr lang="en-US"/>
              <a:t>for </a:t>
            </a:r>
            <a:r>
              <a:rPr lang="en-US" err="1" smtClean="0"/>
              <a:t>inhomogeneities</a:t>
            </a:r>
            <a:endParaRPr lang="en-US"/>
          </a:p>
          <a:p>
            <a:pPr lvl="1"/>
            <a:r>
              <a:rPr lang="en-US" smtClean="0"/>
              <a:t>Team</a:t>
            </a:r>
            <a:endParaRPr lang="en-US"/>
          </a:p>
          <a:p>
            <a:pPr lvl="2"/>
            <a:r>
              <a:rPr lang="en-US"/>
              <a:t>University of New Hampshire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(</a:t>
            </a:r>
            <a:r>
              <a:rPr lang="en-US"/>
              <a:t>Jean Perez and Benjamin </a:t>
            </a:r>
            <a:r>
              <a:rPr lang="en-US" err="1"/>
              <a:t>Chandran</a:t>
            </a:r>
            <a:r>
              <a:rPr lang="en-US"/>
              <a:t>) </a:t>
            </a:r>
          </a:p>
          <a:p>
            <a:pPr lvl="2"/>
            <a:r>
              <a:rPr lang="en-US"/>
              <a:t>ALCF (Tim Williams</a:t>
            </a:r>
            <a:r>
              <a:rPr lang="en-US" smtClean="0"/>
              <a:t>)</a:t>
            </a:r>
            <a:endParaRPr lang="en-US"/>
          </a:p>
          <a:p>
            <a:pPr lvl="2"/>
            <a:r>
              <a:rPr lang="en-US"/>
              <a:t>University of Oregon (Sameer </a:t>
            </a:r>
            <a:r>
              <a:rPr lang="en-US" err="1"/>
              <a:t>Shende</a:t>
            </a:r>
            <a:r>
              <a:rPr lang="en-US" smtClean="0"/>
              <a:t>) </a:t>
            </a:r>
            <a:endParaRPr lang="en-US"/>
          </a:p>
          <a:p>
            <a:r>
              <a:rPr lang="en-US"/>
              <a:t>IRMHD (Inhomogeneous Reduced </a:t>
            </a:r>
            <a:r>
              <a:rPr lang="en-US" err="1"/>
              <a:t>Magnetohydrodynamics</a:t>
            </a:r>
            <a:r>
              <a:rPr lang="en-US"/>
              <a:t>) </a:t>
            </a:r>
            <a:endParaRPr lang="en-US" smtClean="0"/>
          </a:p>
          <a:p>
            <a:pPr lvl="1"/>
            <a:r>
              <a:rPr lang="en-US"/>
              <a:t>Fortran 90 and </a:t>
            </a:r>
            <a:r>
              <a:rPr lang="en-US" smtClean="0"/>
              <a:t>MPI</a:t>
            </a:r>
            <a:endParaRPr lang="en-US"/>
          </a:p>
          <a:p>
            <a:pPr lvl="1"/>
            <a:r>
              <a:rPr lang="en-US"/>
              <a:t>Excellent weak and strong scaling </a:t>
            </a:r>
            <a:r>
              <a:rPr lang="en-US" smtClean="0"/>
              <a:t>properties</a:t>
            </a:r>
            <a:endParaRPr lang="en-US"/>
          </a:p>
          <a:p>
            <a:pPr lvl="1"/>
            <a:r>
              <a:rPr lang="en-US"/>
              <a:t>Tested and benchmarked on Intrepid and </a:t>
            </a:r>
            <a:r>
              <a:rPr lang="en-US" smtClean="0"/>
              <a:t>Mira </a:t>
            </a:r>
          </a:p>
          <a:p>
            <a:r>
              <a:rPr lang="en-US"/>
              <a:t>HPC Source article and ALCF </a:t>
            </a:r>
            <a:r>
              <a:rPr lang="en-US" smtClean="0"/>
              <a:t>news</a:t>
            </a:r>
            <a:br>
              <a:rPr lang="en-US" smtClean="0"/>
            </a:br>
            <a:r>
              <a:rPr lang="en-US" sz="2000" smtClean="0"/>
              <a:t>https</a:t>
            </a:r>
            <a:r>
              <a:rPr lang="en-US" sz="2000"/>
              <a:t>://</a:t>
            </a:r>
            <a:r>
              <a:rPr lang="en-US" sz="2000" err="1"/>
              <a:t>www.alcf.anl.gov</a:t>
            </a:r>
            <a:r>
              <a:rPr lang="en-US" sz="2000"/>
              <a:t>/articles</a:t>
            </a:r>
            <a:r>
              <a:rPr lang="en-US" sz="2000" smtClean="0"/>
              <a:t>/furthering</a:t>
            </a:r>
            <a:r>
              <a:rPr lang="en-US" sz="2000"/>
              <a:t>-understanding-coronal-heating-and-solar-wind-</a:t>
            </a:r>
            <a:r>
              <a:rPr lang="en-US" sz="2000" smtClean="0"/>
              <a:t>origin</a:t>
            </a:r>
            <a:endParaRPr lang="en-US" sz="200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 IRMHD</a:t>
            </a:r>
            <a:endParaRPr lang="en-US" dirty="0"/>
          </a:p>
        </p:txBody>
      </p:sp>
      <p:pic>
        <p:nvPicPr>
          <p:cNvPr id="9" name="Picture 8" descr="011613-Perez-resiz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477" y="1713553"/>
            <a:ext cx="3465323" cy="1948735"/>
          </a:xfrm>
          <a:prstGeom prst="rect">
            <a:avLst/>
          </a:prstGeom>
        </p:spPr>
      </p:pic>
      <p:pic>
        <p:nvPicPr>
          <p:cNvPr id="10" name="Picture 9" descr="FirefoxScreenSnapz0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472" y="4810381"/>
            <a:ext cx="1567328" cy="112120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Source-based (direct) instrumentation</a:t>
            </a:r>
          </a:p>
          <a:p>
            <a:r>
              <a:rPr lang="en-US" sz="2800" dirty="0" smtClean="0"/>
              <a:t>MPI instrumentation and volume measurement</a:t>
            </a:r>
          </a:p>
          <a:p>
            <a:r>
              <a:rPr lang="en-US" sz="2800" dirty="0" smtClean="0"/>
              <a:t>IRMHD exhibited significant synchronous communication bottlenecks</a:t>
            </a:r>
          </a:p>
          <a:p>
            <a:r>
              <a:rPr lang="en-US" sz="2800" dirty="0" smtClean="0"/>
              <a:t>On 2,408 cores: </a:t>
            </a:r>
          </a:p>
          <a:p>
            <a:pPr lvl="1"/>
            <a:r>
              <a:rPr lang="en-US" sz="2400" b="1" dirty="0" err="1" smtClean="0">
                <a:solidFill>
                  <a:schemeClr val="accent2"/>
                </a:solidFill>
              </a:rPr>
              <a:t>MPI_Send</a:t>
            </a:r>
            <a:r>
              <a:rPr lang="en-US" sz="2400" dirty="0" smtClean="0"/>
              <a:t> and </a:t>
            </a:r>
            <a:r>
              <a:rPr lang="en-US" sz="2400" b="1" dirty="0" err="1" smtClean="0">
                <a:solidFill>
                  <a:srgbClr val="FF0900"/>
                </a:solidFill>
              </a:rPr>
              <a:t>MPI_Bcast</a:t>
            </a:r>
            <a:r>
              <a:rPr lang="en-US" sz="2400" dirty="0" smtClean="0">
                <a:solidFill>
                  <a:srgbClr val="FF0900"/>
                </a:solidFill>
              </a:rPr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take significant time</a:t>
            </a:r>
          </a:p>
          <a:p>
            <a:pPr lvl="1"/>
            <a:r>
              <a:rPr lang="en-US" sz="2400" dirty="0" smtClean="0"/>
              <a:t>Opportunities for </a:t>
            </a:r>
            <a:br>
              <a:rPr lang="en-US" sz="2400" dirty="0" smtClean="0"/>
            </a:br>
            <a:r>
              <a:rPr lang="en-US" sz="2400" dirty="0" smtClean="0"/>
              <a:t>communication/</a:t>
            </a:r>
            <a:br>
              <a:rPr lang="en-US" sz="2400" dirty="0" smtClean="0"/>
            </a:br>
            <a:r>
              <a:rPr lang="en-US" sz="2400" dirty="0" smtClean="0"/>
              <a:t>computation overlap </a:t>
            </a:r>
          </a:p>
          <a:p>
            <a:pPr lvl="1"/>
            <a:r>
              <a:rPr lang="en-US" sz="2400" dirty="0" smtClean="0"/>
              <a:t>Identified </a:t>
            </a:r>
            <a:r>
              <a:rPr lang="en-US" sz="2400" dirty="0"/>
              <a:t>possible targets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computation </a:t>
            </a:r>
            <a:r>
              <a:rPr lang="en-US" sz="2400" dirty="0" smtClean="0"/>
              <a:t>improvements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Communication Analysis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401060" y="3389509"/>
            <a:ext cx="4573338" cy="2190535"/>
            <a:chOff x="4336265" y="3389509"/>
            <a:chExt cx="4573338" cy="2190535"/>
          </a:xfrm>
        </p:grpSpPr>
        <p:pic>
          <p:nvPicPr>
            <p:cNvPr id="7" name="Picture 6" descr="perez1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6265" y="3389509"/>
              <a:ext cx="4573338" cy="21905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41531" y="3553268"/>
              <a:ext cx="1319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MPI_Barrier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18984" y="5078230"/>
              <a:ext cx="1137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MPI_Send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861311" y="3745683"/>
              <a:ext cx="1284544" cy="17691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0"/>
            </p:cNvCxnSpPr>
            <p:nvPr/>
          </p:nvCxnSpPr>
          <p:spPr>
            <a:xfrm flipH="1" flipV="1">
              <a:off x="6542883" y="4707760"/>
              <a:ext cx="1645033" cy="37047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824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"/>
    </mc:Choice>
    <mc:Fallback xmlns="">
      <p:transition spd="slow" advTm="211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Optimization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66956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 2,408 cores, overall execution time reduced from 528.18 core hours to 70.8 core hours </a:t>
            </a:r>
            <a:r>
              <a:rPr lang="en-US" b="1" dirty="0" smtClean="0">
                <a:solidFill>
                  <a:srgbClr val="FF0900"/>
                </a:solidFill>
              </a:rPr>
              <a:t/>
            </a:r>
            <a:br>
              <a:rPr lang="en-US" b="1" dirty="0" smtClean="0">
                <a:solidFill>
                  <a:srgbClr val="FF0900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>(&gt;7x improvement)</a:t>
            </a:r>
          </a:p>
          <a:p>
            <a:r>
              <a:rPr lang="en-US" dirty="0" smtClean="0"/>
              <a:t>Non-blocking communication substrate</a:t>
            </a:r>
          </a:p>
          <a:p>
            <a:r>
              <a:rPr lang="en-US" dirty="0" smtClean="0"/>
              <a:t>More efficient implementation of underlying FFT</a:t>
            </a:r>
            <a:endParaRPr lang="en-US" dirty="0"/>
          </a:p>
        </p:txBody>
      </p:sp>
      <p:pic>
        <p:nvPicPr>
          <p:cNvPr id="8" name="Content Placeholder 7" descr="perez2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366838"/>
            <a:ext cx="4038600" cy="452596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"/>
    </mc:Choice>
    <mc:Fallback xmlns="">
      <p:transition spd="slow" advTm="529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Python Performance Evaluation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Try it out!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198659" name="Subtitle 6"/>
          <p:cNvSpPr txBox="1">
            <a:spLocks/>
          </p:cNvSpPr>
          <p:nvPr/>
        </p:nvSpPr>
        <p:spPr bwMode="auto">
          <a:xfrm>
            <a:off x="419100" y="32766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>
                <a:latin typeface="Calibri" pitchFamily="-1" charset="0"/>
                <a:hlinkClick r:id="rId3"/>
              </a:rPr>
              <a:t>http</a:t>
            </a:r>
            <a:r>
              <a:rPr lang="en-US" sz="2400" b="1" dirty="0" smtClean="0">
                <a:latin typeface="Calibri" pitchFamily="-1" charset="0"/>
                <a:hlinkClick r:id="rId3"/>
              </a:rPr>
              <a:t>://www.paratools.com/TAU</a:t>
            </a:r>
            <a:endParaRPr lang="en-US" sz="2400" b="1" dirty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 smtClean="0">
                <a:latin typeface="Calibri" pitchFamily="-1" charset="0"/>
                <a:hlinkClick r:id="rId4"/>
              </a:rPr>
              <a:t>http://www.paratools.com/ThreadSpotter</a:t>
            </a:r>
            <a:endParaRPr lang="en-US" sz="2400" b="1" dirty="0" smtClean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endParaRPr lang="en-US" sz="2400" b="1" dirty="0" smtClean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 smtClean="0">
                <a:latin typeface="Calibri" pitchFamily="-1" charset="0"/>
              </a:rPr>
              <a:t>Free download, open source, BSD license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endParaRPr lang="en-US" sz="2400" b="1" dirty="0" smtClean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 smtClean="0">
                <a:latin typeface="Calibri" pitchFamily="-1" charset="0"/>
                <a:hlinkClick r:id="rId5"/>
              </a:rPr>
              <a:t>jlinford@paratools.com</a:t>
            </a:r>
            <a:endParaRPr lang="en-US" sz="2400" b="1" dirty="0" smtClean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 smtClean="0">
                <a:latin typeface="Calibri" pitchFamily="-1" charset="0"/>
              </a:rPr>
              <a:t>(540) 808-9250</a:t>
            </a:r>
            <a:endParaRPr lang="en-US" sz="2400" b="1" dirty="0">
              <a:latin typeface="Calibri" pitchFamily="-1" charset="0"/>
            </a:endParaRPr>
          </a:p>
        </p:txBody>
      </p:sp>
      <p:pic>
        <p:nvPicPr>
          <p:cNvPr id="19866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7100" y="1143000"/>
            <a:ext cx="2209800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08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In the Press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1229" y="4990136"/>
            <a:ext cx="5455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>
                <a:hlinkClick r:id="rId3"/>
              </a:rPr>
              <a:t>http://tau.uoregon.edu/success/</a:t>
            </a:r>
            <a:r>
              <a:rPr lang="en-US" sz="1200" smtClean="0">
                <a:hlinkClick r:id="rId3"/>
              </a:rPr>
              <a:t>irmhd.pdf</a:t>
            </a:r>
            <a:endParaRPr lang="en-US" sz="1200"/>
          </a:p>
          <a:p>
            <a:pPr marL="285750" indent="-285750">
              <a:buFont typeface="Arial"/>
              <a:buChar char="•"/>
            </a:pPr>
            <a:r>
              <a:rPr lang="en-US" sz="1200" smtClean="0">
                <a:hlinkClick r:id="rId4"/>
              </a:rPr>
              <a:t>http</a:t>
            </a:r>
            <a:r>
              <a:rPr lang="en-US" sz="1200">
                <a:hlinkClick r:id="rId4"/>
              </a:rPr>
              <a:t>://www.defenseindustrydaily.com/Up-to-1471M-to-HPTi-for-DoD-High-Performance-Computing-Work-05688</a:t>
            </a:r>
            <a:r>
              <a:rPr lang="en-US" sz="1200" smtClean="0">
                <a:hlinkClick r:id="rId4"/>
              </a:rPr>
              <a:t>/</a:t>
            </a:r>
            <a:endParaRPr lang="en-US" sz="1200" smtClean="0"/>
          </a:p>
          <a:p>
            <a:pPr marL="285750" indent="-285750">
              <a:buFont typeface="Arial"/>
              <a:buChar char="•"/>
            </a:pPr>
            <a:r>
              <a:rPr lang="en-US" sz="1200">
                <a:hlinkClick r:id="rId5"/>
              </a:rPr>
              <a:t>http://java.sys-con.com/node/</a:t>
            </a:r>
            <a:r>
              <a:rPr lang="en-US" sz="1200" smtClean="0">
                <a:hlinkClick r:id="rId5"/>
              </a:rPr>
              <a:t>3228954</a:t>
            </a:r>
            <a:endParaRPr lang="en-US" sz="1200" smtClean="0"/>
          </a:p>
          <a:p>
            <a:pPr marL="285750" indent="-285750">
              <a:buFont typeface="Arial"/>
              <a:buChar char="•"/>
            </a:pPr>
            <a:r>
              <a:rPr lang="en-US" sz="1200">
                <a:hlinkClick r:id="rId6"/>
              </a:rPr>
              <a:t>http://www.bizjournals.com/baltimore/blog/cyberbizblog/2014/02/umbc-tech-park-lures-oregon-</a:t>
            </a:r>
            <a:r>
              <a:rPr lang="en-US" sz="1200" smtClean="0">
                <a:hlinkClick r:id="rId6"/>
              </a:rPr>
              <a:t>software.html</a:t>
            </a:r>
            <a:endParaRPr lang="en-US" sz="1200" smtClean="0"/>
          </a:p>
          <a:p>
            <a:pPr marL="285750" indent="-285750">
              <a:buFont typeface="Arial"/>
              <a:buChar char="•"/>
            </a:pPr>
            <a:endParaRPr lang="en-US" sz="1200"/>
          </a:p>
        </p:txBody>
      </p:sp>
      <p:pic>
        <p:nvPicPr>
          <p:cNvPr id="4" name="Picture 3" descr="PreviewScreenSnapz00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90" y="1114041"/>
            <a:ext cx="3163455" cy="2243357"/>
          </a:xfrm>
          <a:prstGeom prst="rect">
            <a:avLst/>
          </a:prstGeom>
        </p:spPr>
      </p:pic>
      <p:pic>
        <p:nvPicPr>
          <p:cNvPr id="5" name="Picture 4" descr="Google ChromeScreenSnapz00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546" y="1114041"/>
            <a:ext cx="3255818" cy="2680764"/>
          </a:xfrm>
          <a:prstGeom prst="rect">
            <a:avLst/>
          </a:prstGeom>
        </p:spPr>
      </p:pic>
      <p:pic>
        <p:nvPicPr>
          <p:cNvPr id="6" name="Picture 5" descr="Google ChromeScreenSnapz002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86" y="3160380"/>
            <a:ext cx="3751003" cy="1682268"/>
          </a:xfrm>
          <a:prstGeom prst="rect">
            <a:avLst/>
          </a:prstGeom>
        </p:spPr>
      </p:pic>
      <p:pic>
        <p:nvPicPr>
          <p:cNvPr id="7" name="Picture 6" descr="Google ChromeScreenSnapz00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864" y="2474580"/>
            <a:ext cx="3238500" cy="1371600"/>
          </a:xfrm>
          <a:prstGeom prst="rect">
            <a:avLst/>
          </a:prstGeom>
        </p:spPr>
      </p:pic>
      <p:pic>
        <p:nvPicPr>
          <p:cNvPr id="8" name="Picture 7" descr="Google ChromeScreenSnapz003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864" y="3794805"/>
            <a:ext cx="3238500" cy="193265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2" descr="fz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9147" y="5469966"/>
            <a:ext cx="23622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mtClean="0"/>
              <a:t>Department of Energy</a:t>
            </a:r>
          </a:p>
          <a:p>
            <a:pPr lvl="1"/>
            <a:r>
              <a:rPr lang="en-US" smtClean="0"/>
              <a:t>Office of Science</a:t>
            </a:r>
          </a:p>
          <a:p>
            <a:pPr lvl="1"/>
            <a:r>
              <a:rPr lang="en-US" smtClean="0"/>
              <a:t>Argonne National Laboratory</a:t>
            </a:r>
          </a:p>
          <a:p>
            <a:pPr lvl="1"/>
            <a:r>
              <a:rPr lang="en-US" smtClean="0"/>
              <a:t>Oak Ridge National Laboratory</a:t>
            </a:r>
          </a:p>
          <a:p>
            <a:pPr lvl="1"/>
            <a:r>
              <a:rPr lang="en-US" smtClean="0"/>
              <a:t>NNSA/ASC </a:t>
            </a:r>
            <a:r>
              <a:rPr lang="en-US" err="1" smtClean="0"/>
              <a:t>Trilabs</a:t>
            </a:r>
            <a:r>
              <a:rPr lang="en-US" smtClean="0"/>
              <a:t> (SNL, LLNL, LANL)</a:t>
            </a:r>
          </a:p>
          <a:p>
            <a:r>
              <a:rPr lang="en-US" smtClean="0"/>
              <a:t>HPCMP </a:t>
            </a:r>
            <a:r>
              <a:rPr lang="en-US" err="1" smtClean="0"/>
              <a:t>DoD</a:t>
            </a:r>
            <a:r>
              <a:rPr lang="en-US" smtClean="0"/>
              <a:t> PETTT Program</a:t>
            </a:r>
          </a:p>
          <a:p>
            <a:r>
              <a:rPr lang="en-US" smtClean="0"/>
              <a:t>National Science Foundation</a:t>
            </a:r>
          </a:p>
          <a:p>
            <a:pPr lvl="1"/>
            <a:r>
              <a:rPr lang="en-US" err="1" smtClean="0"/>
              <a:t>Glassbox</a:t>
            </a:r>
            <a:r>
              <a:rPr lang="en-US" smtClean="0"/>
              <a:t>, SI-2</a:t>
            </a:r>
          </a:p>
          <a:p>
            <a:r>
              <a:rPr lang="en-US" smtClean="0"/>
              <a:t>University of Tennessee</a:t>
            </a:r>
          </a:p>
          <a:p>
            <a:pPr marL="342900" lvl="2" indent="-342900"/>
            <a:r>
              <a:rPr lang="en-US" sz="3300" smtClean="0"/>
              <a:t>University of New Hampshire </a:t>
            </a:r>
            <a:endParaRPr lang="en-US" sz="2900"/>
          </a:p>
          <a:p>
            <a:pPr marL="800100" lvl="3" indent="-342900"/>
            <a:r>
              <a:rPr lang="en-US" sz="2700" smtClean="0"/>
              <a:t>Jean Perez, Benjamin </a:t>
            </a:r>
            <a:r>
              <a:rPr lang="en-US" sz="2700" err="1" smtClean="0"/>
              <a:t>Chandran</a:t>
            </a:r>
            <a:endParaRPr lang="en-US" sz="2700" smtClean="0"/>
          </a:p>
          <a:p>
            <a:r>
              <a:rPr lang="en-US" smtClean="0"/>
              <a:t>University of Oregon</a:t>
            </a:r>
          </a:p>
          <a:p>
            <a:pPr lvl="1"/>
            <a:r>
              <a:rPr lang="en-US" smtClean="0"/>
              <a:t>Allen D. </a:t>
            </a:r>
            <a:r>
              <a:rPr lang="en-US" err="1" smtClean="0"/>
              <a:t>Malony</a:t>
            </a:r>
            <a:r>
              <a:rPr lang="en-US" smtClean="0"/>
              <a:t>, Sameer </a:t>
            </a:r>
            <a:r>
              <a:rPr lang="en-US" err="1" smtClean="0"/>
              <a:t>Shende</a:t>
            </a:r>
            <a:endParaRPr lang="en-US" smtClean="0"/>
          </a:p>
          <a:p>
            <a:pPr lvl="1"/>
            <a:r>
              <a:rPr lang="en-US" smtClean="0"/>
              <a:t>Kevin Huck, Wyatt Spear</a:t>
            </a:r>
          </a:p>
          <a:p>
            <a:r>
              <a:rPr lang="en-US" smtClean="0"/>
              <a:t>TU Dresden</a:t>
            </a:r>
          </a:p>
          <a:p>
            <a:pPr lvl="1"/>
            <a:r>
              <a:rPr lang="en-US" err="1" smtClean="0"/>
              <a:t>Holger</a:t>
            </a:r>
            <a:r>
              <a:rPr lang="en-US" smtClean="0"/>
              <a:t> </a:t>
            </a:r>
            <a:r>
              <a:rPr lang="en-US" err="1" smtClean="0"/>
              <a:t>Brunst</a:t>
            </a:r>
            <a:r>
              <a:rPr lang="en-US" smtClean="0"/>
              <a:t>, Andreas </a:t>
            </a:r>
            <a:r>
              <a:rPr lang="en-US" err="1" smtClean="0"/>
              <a:t>Knupfer</a:t>
            </a:r>
            <a:endParaRPr lang="en-US" smtClean="0"/>
          </a:p>
          <a:p>
            <a:pPr lvl="1"/>
            <a:r>
              <a:rPr lang="en-US" smtClean="0"/>
              <a:t>Wolfgang Nagel</a:t>
            </a:r>
          </a:p>
          <a:p>
            <a:r>
              <a:rPr lang="en-US" smtClean="0"/>
              <a:t>Research Centre </a:t>
            </a:r>
            <a:r>
              <a:rPr lang="en-US" err="1" smtClean="0"/>
              <a:t>Jülich</a:t>
            </a:r>
            <a:endParaRPr lang="en-US" smtClean="0"/>
          </a:p>
          <a:p>
            <a:pPr lvl="1"/>
            <a:r>
              <a:rPr lang="en-US" smtClean="0"/>
              <a:t>Bernd Mohr</a:t>
            </a:r>
          </a:p>
          <a:p>
            <a:pPr lvl="1"/>
            <a:r>
              <a:rPr lang="en-US" smtClean="0"/>
              <a:t>Felix Wolf</a:t>
            </a:r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Acknowledgements</a:t>
            </a:r>
            <a:endParaRPr lang="en-US"/>
          </a:p>
        </p:txBody>
      </p:sp>
      <p:pic>
        <p:nvPicPr>
          <p:cNvPr id="7" name="Picture 4" descr="office_of_scien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2472" y="1295856"/>
            <a:ext cx="1668463" cy="517525"/>
          </a:xfrm>
          <a:prstGeom prst="rect">
            <a:avLst/>
          </a:prstGeom>
          <a:noFill/>
        </p:spPr>
      </p:pic>
      <p:pic>
        <p:nvPicPr>
          <p:cNvPr id="8" name="Picture 6" descr="LAN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8512" y="5708091"/>
            <a:ext cx="2132013" cy="61277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2131" y="3879224"/>
            <a:ext cx="7953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O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8512" y="1067256"/>
            <a:ext cx="762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2657" y="4776073"/>
            <a:ext cx="15668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3041024"/>
            <a:ext cx="819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19024" y="2668715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nsflog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349" y="3879224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72061" y="2143732"/>
            <a:ext cx="2690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ACTS-logo-small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66088" y="4057383"/>
            <a:ext cx="6445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 descr="sandialogo.gi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46700" y="5000061"/>
            <a:ext cx="126365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pnnl_logo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618" y="2808455"/>
            <a:ext cx="10937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uologo.gif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6088" y="2073402"/>
            <a:ext cx="8382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 descr="Logo1_230x80_tweiss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139933"/>
            <a:ext cx="132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argonne_logo.jpg                                               000AA94FMacintosh HD                   7C2604DF: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1063900"/>
            <a:ext cx="1486597" cy="63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1071" y="6492875"/>
            <a:ext cx="4491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Partnerships</a:t>
            </a: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01330" y="1088229"/>
            <a:ext cx="7541340" cy="4364689"/>
            <a:chOff x="207819" y="1088229"/>
            <a:chExt cx="7541340" cy="4364689"/>
          </a:xfrm>
        </p:grpSpPr>
        <p:pic>
          <p:nvPicPr>
            <p:cNvPr id="6" name="Picture 5" descr="MSFT_logo_Web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819" y="1088229"/>
              <a:ext cx="4272897" cy="914400"/>
            </a:xfrm>
            <a:prstGeom prst="rect">
              <a:avLst/>
            </a:prstGeom>
          </p:spPr>
        </p:pic>
        <p:pic>
          <p:nvPicPr>
            <p:cNvPr id="7" name="Picture 6" descr="nvidia-horizontal-croppe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819" y="2297196"/>
              <a:ext cx="4279392" cy="1239665"/>
            </a:xfrm>
            <a:prstGeom prst="rect">
              <a:avLst/>
            </a:prstGeom>
          </p:spPr>
        </p:pic>
        <p:pic>
          <p:nvPicPr>
            <p:cNvPr id="8" name="Picture 7" descr="Intel-logo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6621" y="1088229"/>
              <a:ext cx="2762538" cy="1828800"/>
            </a:xfrm>
            <a:prstGeom prst="rect">
              <a:avLst/>
            </a:prstGeom>
          </p:spPr>
        </p:pic>
        <p:pic>
          <p:nvPicPr>
            <p:cNvPr id="9" name="Picture 8" descr="CEA_logotype2012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3729" y="3243118"/>
              <a:ext cx="2241847" cy="1828800"/>
            </a:xfrm>
            <a:prstGeom prst="rect">
              <a:avLst/>
            </a:prstGeom>
          </p:spPr>
        </p:pic>
        <p:pic>
          <p:nvPicPr>
            <p:cNvPr id="11" name="Picture 10" descr="Cray-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819" y="3793860"/>
              <a:ext cx="4279392" cy="496409"/>
            </a:xfrm>
            <a:prstGeom prst="rect">
              <a:avLst/>
            </a:prstGeom>
          </p:spPr>
        </p:pic>
        <p:pic>
          <p:nvPicPr>
            <p:cNvPr id="18" name="Picture 17" descr="DoD_HPCMP_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819" y="4690918"/>
              <a:ext cx="3590925" cy="7620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91566" y="5320269"/>
            <a:ext cx="7960868" cy="963637"/>
            <a:chOff x="207819" y="5320269"/>
            <a:chExt cx="7960868" cy="963637"/>
          </a:xfrm>
        </p:grpSpPr>
        <p:pic>
          <p:nvPicPr>
            <p:cNvPr id="10" name="Picture 9" descr="UO_log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819" y="5815733"/>
              <a:ext cx="2627986" cy="468173"/>
            </a:xfrm>
            <a:prstGeom prst="rect">
              <a:avLst/>
            </a:prstGeom>
          </p:spPr>
        </p:pic>
        <p:pic>
          <p:nvPicPr>
            <p:cNvPr id="12" name="Picture 11" descr="gwt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7849" y="5471106"/>
              <a:ext cx="2133600" cy="812800"/>
            </a:xfrm>
            <a:prstGeom prst="rect">
              <a:avLst/>
            </a:prstGeom>
          </p:spPr>
        </p:pic>
        <p:pic>
          <p:nvPicPr>
            <p:cNvPr id="14" name="Picture 13" descr="tu_logo.jp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3493" y="5703779"/>
              <a:ext cx="1426461" cy="475487"/>
            </a:xfrm>
            <a:prstGeom prst="rect">
              <a:avLst/>
            </a:prstGeom>
          </p:spPr>
        </p:pic>
        <p:pic>
          <p:nvPicPr>
            <p:cNvPr id="21" name="Picture 20" descr="Rogue-Wave-Software-logo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1998" y="5320269"/>
              <a:ext cx="1016689" cy="893632"/>
            </a:xfrm>
            <a:prstGeom prst="rect">
              <a:avLst/>
            </a:prstGeom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Products and Services</a:t>
            </a:r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4250398"/>
              </p:ext>
            </p:extLst>
          </p:nvPr>
        </p:nvGraphicFramePr>
        <p:xfrm>
          <a:off x="-23091" y="1119909"/>
          <a:ext cx="5068454" cy="4999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4687455" y="4101828"/>
            <a:ext cx="4222147" cy="21936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/>
              <a:t>ParaTools</a:t>
            </a:r>
            <a:r>
              <a:rPr lang="en-US" sz="1800"/>
              <a:t>® and </a:t>
            </a:r>
            <a:r>
              <a:rPr lang="en-US" sz="1800" i="1"/>
              <a:t>IQB</a:t>
            </a:r>
            <a:r>
              <a:rPr lang="en-US" sz="1800"/>
              <a:t>® are registered trademarks of ParaTools, Inc.</a:t>
            </a:r>
            <a:endParaRPr lang="en-US" sz="1800" smtClean="0"/>
          </a:p>
          <a:p>
            <a:pPr marL="0" indent="0">
              <a:buNone/>
            </a:pPr>
            <a:r>
              <a:rPr lang="en-US" sz="1800" smtClean="0"/>
              <a:t>ParaTools is the sole licensee of the </a:t>
            </a:r>
            <a:r>
              <a:rPr lang="en-US" sz="1800" i="1" smtClean="0"/>
              <a:t>TAU Performance System</a:t>
            </a:r>
            <a:r>
              <a:rPr lang="en-US" sz="1800" smtClean="0"/>
              <a:t>® trademark owned by the State of Oregon acting by and through the State Board of Higher Education on behalf of the University of Oregon. </a:t>
            </a:r>
          </a:p>
          <a:p>
            <a:pPr marL="0" indent="0">
              <a:buNone/>
            </a:pPr>
            <a:endParaRPr lang="en-US" sz="180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83602835"/>
              </p:ext>
            </p:extLst>
          </p:nvPr>
        </p:nvGraphicFramePr>
        <p:xfrm>
          <a:off x="4562446" y="1119909"/>
          <a:ext cx="4351030" cy="2805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6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Products and Services</a:t>
            </a:r>
            <a:endParaRPr lang="en-US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-23091" y="1119909"/>
          <a:ext cx="5068454" cy="4999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4687455" y="4101828"/>
            <a:ext cx="4222147" cy="21936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/>
              <a:t>ParaTools</a:t>
            </a:r>
            <a:r>
              <a:rPr lang="en-US" sz="1800"/>
              <a:t>® and </a:t>
            </a:r>
            <a:r>
              <a:rPr lang="en-US" sz="1800" i="1"/>
              <a:t>IQB</a:t>
            </a:r>
            <a:r>
              <a:rPr lang="en-US" sz="1800"/>
              <a:t>® are registered trademarks of ParaTools, Inc.</a:t>
            </a:r>
            <a:endParaRPr lang="en-US" sz="1800" smtClean="0"/>
          </a:p>
          <a:p>
            <a:pPr marL="0" indent="0">
              <a:buNone/>
            </a:pPr>
            <a:r>
              <a:rPr lang="en-US" sz="1800" smtClean="0"/>
              <a:t>ParaTools is the sole licensee of the </a:t>
            </a:r>
            <a:r>
              <a:rPr lang="en-US" sz="1800" i="1" smtClean="0"/>
              <a:t>TAU Performance System</a:t>
            </a:r>
            <a:r>
              <a:rPr lang="en-US" sz="1800" smtClean="0"/>
              <a:t>® trademark owned by the State of Oregon acting by and through the State Board of Higher Education on behalf of the University of Oregon. </a:t>
            </a:r>
          </a:p>
          <a:p>
            <a:pPr marL="0" indent="0">
              <a:buNone/>
            </a:pPr>
            <a:endParaRPr lang="en-US" sz="1800"/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4562446" y="1119909"/>
          <a:ext cx="4351030" cy="2805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marked otherwise.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3091" y="-20619"/>
            <a:ext cx="9167091" cy="108741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23092" y="1583216"/>
            <a:ext cx="9167091" cy="153735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8802" y="3647406"/>
            <a:ext cx="9162802" cy="3210594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11367" y="1066801"/>
            <a:ext cx="4733953" cy="51641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11696" y="3120570"/>
            <a:ext cx="4733953" cy="52683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23092" y="1066800"/>
            <a:ext cx="717426" cy="51641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23092" y="3120569"/>
            <a:ext cx="717426" cy="52683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FF09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18433</TotalTime>
  <Words>2218</Words>
  <Application>Microsoft Macintosh PowerPoint</Application>
  <PresentationFormat>On-screen Show (4:3)</PresentationFormat>
  <Paragraphs>522</Paragraphs>
  <Slides>60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Calibri</vt:lpstr>
      <vt:lpstr>Courier</vt:lpstr>
      <vt:lpstr>Courier New</vt:lpstr>
      <vt:lpstr>ＭＳ Ｐゴシック</vt:lpstr>
      <vt:lpstr>Times New Roman</vt:lpstr>
      <vt:lpstr>Wingdings</vt:lpstr>
      <vt:lpstr>Office Theme</vt:lpstr>
      <vt:lpstr>???</vt:lpstr>
      <vt:lpstr>PowerPoint Presentation</vt:lpstr>
      <vt:lpstr>Contact Info</vt:lpstr>
      <vt:lpstr>Outline</vt:lpstr>
      <vt:lpstr>ParaTools</vt:lpstr>
      <vt:lpstr>ParaTools Accelerates Software</vt:lpstr>
      <vt:lpstr>In the Press</vt:lpstr>
      <vt:lpstr>Partnerships</vt:lpstr>
      <vt:lpstr>Products and Services</vt:lpstr>
      <vt:lpstr>Products and Services</vt:lpstr>
      <vt:lpstr>The Tau Performance System</vt:lpstr>
      <vt:lpstr>The TAU Performance System®</vt:lpstr>
      <vt:lpstr>Questions TAU Can Answer</vt:lpstr>
      <vt:lpstr>Use Cases</vt:lpstr>
      <vt:lpstr>Apples to Apples Across Platforms</vt:lpstr>
      <vt:lpstr>Measurement at Every Layer</vt:lpstr>
      <vt:lpstr>Measurement Approaches</vt:lpstr>
      <vt:lpstr>How Much Data do you Want?</vt:lpstr>
      <vt:lpstr>Performance Data Measurement</vt:lpstr>
      <vt:lpstr>Multi-Language Debugging</vt:lpstr>
      <vt:lpstr>Data Analysis with TAU</vt:lpstr>
      <vt:lpstr>How Much Time per Code Region?</vt:lpstr>
      <vt:lpstr>How Many Instructions per Code Region?</vt:lpstr>
      <vt:lpstr>How Many L1/L2/L3 Cache Misses?</vt:lpstr>
      <vt:lpstr>How Much Memory Does the Code Use?</vt:lpstr>
      <vt:lpstr>How Much Memory Does the Code Use?</vt:lpstr>
      <vt:lpstr>Where is Memory Allocated / Deallocated?</vt:lpstr>
      <vt:lpstr>What are the I/O Characteristics?</vt:lpstr>
      <vt:lpstr>What are the I/O Characteristics?</vt:lpstr>
      <vt:lpstr>How Much Time is Spent in Collectives?</vt:lpstr>
      <vt:lpstr>Are there relationships or patterns?</vt:lpstr>
      <vt:lpstr>Are there load imbalances?</vt:lpstr>
      <vt:lpstr>What is the communication profile?</vt:lpstr>
      <vt:lpstr>Where is the computation performed?</vt:lpstr>
      <vt:lpstr>How does the application scale?</vt:lpstr>
      <vt:lpstr>When do Events Occur?</vt:lpstr>
      <vt:lpstr>What Caused My Application to Crash?</vt:lpstr>
      <vt:lpstr>What Caused My Application to Crash?</vt:lpstr>
      <vt:lpstr>Performance Provenance</vt:lpstr>
      <vt:lpstr>ParaTools ThreadSpotter</vt:lpstr>
      <vt:lpstr>ParaTools ThreadSpotter</vt:lpstr>
      <vt:lpstr>Questions ThreadSpotter can Answer</vt:lpstr>
      <vt:lpstr>ThreadSpotter Report Front Page</vt:lpstr>
      <vt:lpstr>ThreadSpotter Report</vt:lpstr>
      <vt:lpstr>Application Performance Summary</vt:lpstr>
      <vt:lpstr>Performance Issues</vt:lpstr>
      <vt:lpstr>Random Access Issue Detail</vt:lpstr>
      <vt:lpstr>Inefficient Loop Nesting Issue Detail</vt:lpstr>
      <vt:lpstr>Source Code / Issue Mapping</vt:lpstr>
      <vt:lpstr>ThreadSpotter Online Help</vt:lpstr>
      <vt:lpstr>Success Stories</vt:lpstr>
      <vt:lpstr>NASA FUN3D</vt:lpstr>
      <vt:lpstr>DOD CREATE-AV</vt:lpstr>
      <vt:lpstr>Initial Profile</vt:lpstr>
      <vt:lpstr>After Hot Spot Optimization</vt:lpstr>
      <vt:lpstr>DOE IRMHD</vt:lpstr>
      <vt:lpstr>IRMHD Communication Analysis</vt:lpstr>
      <vt:lpstr>IRMHD Optimization</vt:lpstr>
      <vt:lpstr>Conclusion</vt:lpstr>
      <vt:lpstr>Try it out!</vt:lpstr>
      <vt:lpstr>Acknowledgements</vt:lpstr>
    </vt:vector>
  </TitlesOfParts>
  <Company>ParaTools, Inc.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Intuitive Performance Engineering  at the Exascale  with TAU and TAU Commander</dc:title>
  <dc:creator>John Linford</dc:creator>
  <cp:lastModifiedBy>John Linford</cp:lastModifiedBy>
  <cp:revision>978</cp:revision>
  <cp:lastPrinted>2015-02-14T15:52:41Z</cp:lastPrinted>
  <dcterms:created xsi:type="dcterms:W3CDTF">2014-07-30T16:00:04Z</dcterms:created>
  <dcterms:modified xsi:type="dcterms:W3CDTF">2017-02-02T17:58:12Z</dcterms:modified>
</cp:coreProperties>
</file>