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80"/>
  </p:notesMasterIdLst>
  <p:handoutMasterIdLst>
    <p:handoutMasterId r:id="rId81"/>
  </p:handoutMasterIdLst>
  <p:sldIdLst>
    <p:sldId id="256" r:id="rId2"/>
    <p:sldId id="393" r:id="rId3"/>
    <p:sldId id="434" r:id="rId4"/>
    <p:sldId id="410" r:id="rId5"/>
    <p:sldId id="320" r:id="rId6"/>
    <p:sldId id="416" r:id="rId7"/>
    <p:sldId id="331" r:id="rId8"/>
    <p:sldId id="323" r:id="rId9"/>
    <p:sldId id="435" r:id="rId10"/>
    <p:sldId id="411" r:id="rId11"/>
    <p:sldId id="412" r:id="rId12"/>
    <p:sldId id="413" r:id="rId13"/>
    <p:sldId id="415" r:id="rId14"/>
    <p:sldId id="414" r:id="rId15"/>
    <p:sldId id="385" r:id="rId16"/>
    <p:sldId id="334" r:id="rId17"/>
    <p:sldId id="392" r:id="rId18"/>
    <p:sldId id="339" r:id="rId19"/>
    <p:sldId id="390" r:id="rId20"/>
    <p:sldId id="340" r:id="rId21"/>
    <p:sldId id="417" r:id="rId22"/>
    <p:sldId id="387" r:id="rId23"/>
    <p:sldId id="342" r:id="rId24"/>
    <p:sldId id="394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96" r:id="rId35"/>
    <p:sldId id="398" r:id="rId36"/>
    <p:sldId id="361" r:id="rId37"/>
    <p:sldId id="362" r:id="rId38"/>
    <p:sldId id="363" r:id="rId39"/>
    <p:sldId id="364" r:id="rId40"/>
    <p:sldId id="366" r:id="rId41"/>
    <p:sldId id="367" r:id="rId42"/>
    <p:sldId id="369" r:id="rId43"/>
    <p:sldId id="370" r:id="rId44"/>
    <p:sldId id="371" r:id="rId45"/>
    <p:sldId id="391" r:id="rId46"/>
    <p:sldId id="423" r:id="rId47"/>
    <p:sldId id="373" r:id="rId48"/>
    <p:sldId id="374" r:id="rId49"/>
    <p:sldId id="418" r:id="rId50"/>
    <p:sldId id="419" r:id="rId51"/>
    <p:sldId id="420" r:id="rId52"/>
    <p:sldId id="421" r:id="rId53"/>
    <p:sldId id="422" r:id="rId54"/>
    <p:sldId id="424" r:id="rId55"/>
    <p:sldId id="425" r:id="rId56"/>
    <p:sldId id="426" r:id="rId57"/>
    <p:sldId id="427" r:id="rId58"/>
    <p:sldId id="428" r:id="rId59"/>
    <p:sldId id="429" r:id="rId60"/>
    <p:sldId id="430" r:id="rId61"/>
    <p:sldId id="431" r:id="rId62"/>
    <p:sldId id="432" r:id="rId63"/>
    <p:sldId id="433" r:id="rId64"/>
    <p:sldId id="380" r:id="rId65"/>
    <p:sldId id="381" r:id="rId66"/>
    <p:sldId id="382" r:id="rId67"/>
    <p:sldId id="383" r:id="rId68"/>
    <p:sldId id="399" r:id="rId69"/>
    <p:sldId id="400" r:id="rId70"/>
    <p:sldId id="401" r:id="rId71"/>
    <p:sldId id="402" r:id="rId72"/>
    <p:sldId id="403" r:id="rId73"/>
    <p:sldId id="404" r:id="rId74"/>
    <p:sldId id="405" r:id="rId75"/>
    <p:sldId id="406" r:id="rId76"/>
    <p:sldId id="407" r:id="rId77"/>
    <p:sldId id="408" r:id="rId78"/>
    <p:sldId id="409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7" autoAdjust="0"/>
    <p:restoredTop sz="93692" autoAdjust="0"/>
  </p:normalViewPr>
  <p:slideViewPr>
    <p:cSldViewPr snapToGrid="0" snapToObjects="1">
      <p:cViewPr varScale="1">
        <p:scale>
          <a:sx n="66" d="100"/>
          <a:sy n="66" d="100"/>
        </p:scale>
        <p:origin x="24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image" Target="../media/image7.jpeg"/><Relationship Id="rId2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image" Target="../media/image14.png"/><Relationship Id="rId2" Type="http://schemas.openxmlformats.org/officeDocument/2006/relationships/image" Target="../media/image1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image" Target="../media/image7.jpeg"/><Relationship Id="rId2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image" Target="../media/image14.png"/><Relationship Id="rId2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015BE-7B19-8848-BBAB-7EE228D2621C}" type="doc">
      <dgm:prSet loTypeId="urn:microsoft.com/office/officeart/2009/layout/CirclePicture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29914-0220-0D4D-B38A-D0B119DEE3A8}">
      <dgm:prSet phldrT="[Text]" custT="1"/>
      <dgm:spPr/>
      <dgm:t>
        <a:bodyPr/>
        <a:lstStyle/>
        <a:p>
          <a:pPr algn="r"/>
          <a:r>
            <a:rPr lang="en-US" sz="1400" dirty="0" smtClean="0"/>
            <a:t>Dr. Allen </a:t>
          </a:r>
          <a:r>
            <a:rPr lang="en-US" sz="1400" dirty="0" err="1" smtClean="0"/>
            <a:t>Malony</a:t>
          </a:r>
          <a:r>
            <a:rPr lang="en-US" sz="1400" dirty="0" smtClean="0"/>
            <a:t> (CEO)</a:t>
          </a:r>
          <a:endParaRPr lang="en-US" sz="1400" dirty="0"/>
        </a:p>
      </dgm:t>
    </dgm:pt>
    <dgm:pt modelId="{12EA9E24-797D-B74E-BF08-C6955E3DD8C5}" type="parTrans" cxnId="{A3636B92-84FD-E34D-933E-8FDB9DB87F0D}">
      <dgm:prSet/>
      <dgm:spPr/>
      <dgm:t>
        <a:bodyPr/>
        <a:lstStyle/>
        <a:p>
          <a:endParaRPr lang="en-US" sz="2000"/>
        </a:p>
      </dgm:t>
    </dgm:pt>
    <dgm:pt modelId="{3A778262-EB22-A046-82B8-3B81EAE8F179}" type="sibTrans" cxnId="{A3636B92-84FD-E34D-933E-8FDB9DB87F0D}">
      <dgm:prSet/>
      <dgm:spPr/>
      <dgm:t>
        <a:bodyPr/>
        <a:lstStyle/>
        <a:p>
          <a:endParaRPr lang="en-US" sz="2000"/>
        </a:p>
      </dgm:t>
    </dgm:pt>
    <dgm:pt modelId="{FAA581DA-D76F-484C-A6B1-A02A786054AB}">
      <dgm:prSet phldrT="[Text]" custT="1"/>
      <dgm:spPr/>
      <dgm:t>
        <a:bodyPr/>
        <a:lstStyle/>
        <a:p>
          <a:r>
            <a:rPr lang="en-US" sz="1400" dirty="0" smtClean="0"/>
            <a:t>Dr. Sameer </a:t>
          </a:r>
          <a:r>
            <a:rPr lang="en-US" sz="1400" dirty="0" err="1" smtClean="0"/>
            <a:t>Shende</a:t>
          </a:r>
          <a:r>
            <a:rPr lang="en-US" sz="1400" dirty="0" smtClean="0"/>
            <a:t> (President)</a:t>
          </a:r>
          <a:endParaRPr lang="en-US" sz="1400" dirty="0"/>
        </a:p>
      </dgm:t>
    </dgm:pt>
    <dgm:pt modelId="{471C5044-AA73-5043-8549-9BDB78F8D582}" type="parTrans" cxnId="{A390858C-5B2E-A342-94E7-8BB617238FDF}">
      <dgm:prSet/>
      <dgm:spPr/>
      <dgm:t>
        <a:bodyPr/>
        <a:lstStyle/>
        <a:p>
          <a:endParaRPr lang="en-US" sz="2000"/>
        </a:p>
      </dgm:t>
    </dgm:pt>
    <dgm:pt modelId="{8FA9B2B9-F8A9-B745-9482-35FA22EA3826}" type="sibTrans" cxnId="{A390858C-5B2E-A342-94E7-8BB617238FDF}">
      <dgm:prSet/>
      <dgm:spPr/>
      <dgm:t>
        <a:bodyPr/>
        <a:lstStyle/>
        <a:p>
          <a:endParaRPr lang="en-US" sz="2000"/>
        </a:p>
      </dgm:t>
    </dgm:pt>
    <dgm:pt modelId="{8F62A151-1F50-FF4D-BCF3-14CBC1032711}">
      <dgm:prSet phldrT="[Text]" custT="1"/>
      <dgm:spPr/>
      <dgm:t>
        <a:bodyPr/>
        <a:lstStyle/>
        <a:p>
          <a:r>
            <a:rPr lang="en-US" sz="1400" b="0" dirty="0" smtClean="0"/>
            <a:t>Dr. John Linford</a:t>
          </a:r>
          <a:endParaRPr lang="en-US" sz="1400" b="0" dirty="0"/>
        </a:p>
      </dgm:t>
    </dgm:pt>
    <dgm:pt modelId="{D3923677-ECAC-094E-8082-D6009E8D59BA}" type="parTrans" cxnId="{2290996F-C793-C941-BDF0-0DF1A4562CC3}">
      <dgm:prSet/>
      <dgm:spPr/>
      <dgm:t>
        <a:bodyPr/>
        <a:lstStyle/>
        <a:p>
          <a:endParaRPr lang="en-US" sz="2000"/>
        </a:p>
      </dgm:t>
    </dgm:pt>
    <dgm:pt modelId="{C0A09FF6-0DDE-4A4B-BFD9-00413C885D11}" type="sibTrans" cxnId="{2290996F-C793-C941-BDF0-0DF1A4562CC3}">
      <dgm:prSet/>
      <dgm:spPr/>
      <dgm:t>
        <a:bodyPr/>
        <a:lstStyle/>
        <a:p>
          <a:endParaRPr lang="en-US" sz="2000"/>
        </a:p>
      </dgm:t>
    </dgm:pt>
    <dgm:pt modelId="{B6D1CC3C-9B5F-1747-B3F9-544BF379CAFD}">
      <dgm:prSet phldrT="[Text]" custT="1"/>
      <dgm:spPr/>
      <dgm:t>
        <a:bodyPr/>
        <a:lstStyle/>
        <a:p>
          <a:r>
            <a:rPr lang="en-US" sz="1400" dirty="0" smtClean="0"/>
            <a:t>Dr. Jean-Baptiste </a:t>
          </a:r>
          <a:r>
            <a:rPr lang="en-US" sz="1400" dirty="0" err="1" smtClean="0"/>
            <a:t>Besnard</a:t>
          </a:r>
          <a:endParaRPr lang="en-US" sz="1400" dirty="0"/>
        </a:p>
      </dgm:t>
    </dgm:pt>
    <dgm:pt modelId="{CA3896FC-BB4D-914D-8155-F2EF79B1603B}" type="parTrans" cxnId="{3FFB28DA-F292-934A-8508-2E2A8DE831E2}">
      <dgm:prSet/>
      <dgm:spPr/>
      <dgm:t>
        <a:bodyPr/>
        <a:lstStyle/>
        <a:p>
          <a:endParaRPr lang="en-US" sz="2000"/>
        </a:p>
      </dgm:t>
    </dgm:pt>
    <dgm:pt modelId="{B57E47DF-DD90-2344-A5BC-60942558A8A9}" type="sibTrans" cxnId="{3FFB28DA-F292-934A-8508-2E2A8DE831E2}">
      <dgm:prSet/>
      <dgm:spPr/>
      <dgm:t>
        <a:bodyPr/>
        <a:lstStyle/>
        <a:p>
          <a:endParaRPr lang="en-US" sz="2000"/>
        </a:p>
      </dgm:t>
    </dgm:pt>
    <dgm:pt modelId="{BF8F4E45-AE8C-2841-9CFB-4E92E2AB0D55}">
      <dgm:prSet phldrT="[Text]" custT="1"/>
      <dgm:spPr/>
      <dgm:t>
        <a:bodyPr/>
        <a:lstStyle/>
        <a:p>
          <a:r>
            <a:rPr lang="en-US" sz="1400" dirty="0" smtClean="0"/>
            <a:t>Dr. Nick </a:t>
          </a:r>
          <a:r>
            <a:rPr lang="en-US" sz="1400" dirty="0" err="1" smtClean="0"/>
            <a:t>Chaimov</a:t>
          </a:r>
          <a:endParaRPr lang="en-US" sz="1400" dirty="0"/>
        </a:p>
      </dgm:t>
    </dgm:pt>
    <dgm:pt modelId="{4B551528-9A21-324C-9E97-DEEACB09B1CF}" type="parTrans" cxnId="{967B3E6E-65B3-8E4D-9CE7-581119473C5C}">
      <dgm:prSet/>
      <dgm:spPr/>
      <dgm:t>
        <a:bodyPr/>
        <a:lstStyle/>
        <a:p>
          <a:endParaRPr lang="en-US" sz="2000"/>
        </a:p>
      </dgm:t>
    </dgm:pt>
    <dgm:pt modelId="{BEEBAA80-C3A8-E549-AFA9-9C3D39136F92}" type="sibTrans" cxnId="{967B3E6E-65B3-8E4D-9CE7-581119473C5C}">
      <dgm:prSet/>
      <dgm:spPr/>
      <dgm:t>
        <a:bodyPr/>
        <a:lstStyle/>
        <a:p>
          <a:endParaRPr lang="en-US" sz="2000"/>
        </a:p>
      </dgm:t>
    </dgm:pt>
    <dgm:pt modelId="{A8C2FCCB-6359-2D47-B5F1-E8CD0ED0962C}">
      <dgm:prSet phldrT="[Text]" custT="1"/>
      <dgm:spPr/>
      <dgm:t>
        <a:bodyPr/>
        <a:lstStyle/>
        <a:p>
          <a:r>
            <a:rPr lang="en-US" sz="1400" dirty="0" smtClean="0"/>
            <a:t>Dr. David Mackay</a:t>
          </a:r>
          <a:endParaRPr lang="en-US" sz="1400" dirty="0"/>
        </a:p>
      </dgm:t>
    </dgm:pt>
    <dgm:pt modelId="{855203B4-4C45-414E-87F1-C5EEED34E134}" type="parTrans" cxnId="{49076670-0823-9F4B-A4FA-2E6F3673ACE0}">
      <dgm:prSet/>
      <dgm:spPr/>
      <dgm:t>
        <a:bodyPr/>
        <a:lstStyle/>
        <a:p>
          <a:endParaRPr lang="en-US" sz="2000"/>
        </a:p>
      </dgm:t>
    </dgm:pt>
    <dgm:pt modelId="{4BF699A1-5167-DD42-BBC1-88E6EF41C770}" type="sibTrans" cxnId="{49076670-0823-9F4B-A4FA-2E6F3673ACE0}">
      <dgm:prSet/>
      <dgm:spPr/>
      <dgm:t>
        <a:bodyPr/>
        <a:lstStyle/>
        <a:p>
          <a:endParaRPr lang="en-US" sz="2000"/>
        </a:p>
      </dgm:t>
    </dgm:pt>
    <dgm:pt modelId="{C0A4D254-A9EA-6B40-9DC8-C56E990B34CB}">
      <dgm:prSet phldrT="[Text]" custT="1"/>
      <dgm:spPr/>
      <dgm:t>
        <a:bodyPr/>
        <a:lstStyle/>
        <a:p>
          <a:r>
            <a:rPr lang="en-US" sz="1400" dirty="0" smtClean="0"/>
            <a:t>Dr. Sam </a:t>
          </a:r>
          <a:r>
            <a:rPr lang="en-US" sz="1400" dirty="0" err="1" smtClean="0"/>
            <a:t>Khuvis</a:t>
          </a:r>
          <a:endParaRPr lang="en-US" sz="1400" dirty="0"/>
        </a:p>
      </dgm:t>
    </dgm:pt>
    <dgm:pt modelId="{2B14B6D9-D1D8-F44E-94A3-62C9DF422C31}" type="parTrans" cxnId="{696EE10A-5B0A-B743-A675-82C8E7971309}">
      <dgm:prSet/>
      <dgm:spPr/>
      <dgm:t>
        <a:bodyPr/>
        <a:lstStyle/>
        <a:p>
          <a:endParaRPr lang="en-US"/>
        </a:p>
      </dgm:t>
    </dgm:pt>
    <dgm:pt modelId="{6CC2BA20-2170-4E47-92EA-B41B81F368CA}" type="sibTrans" cxnId="{696EE10A-5B0A-B743-A675-82C8E7971309}">
      <dgm:prSet/>
      <dgm:spPr/>
      <dgm:t>
        <a:bodyPr/>
        <a:lstStyle/>
        <a:p>
          <a:endParaRPr lang="en-US"/>
        </a:p>
      </dgm:t>
    </dgm:pt>
    <dgm:pt modelId="{A3F33F2F-0EFE-734C-B6F1-9223F58E5F3A}" type="pres">
      <dgm:prSet presAssocID="{80F015BE-7B19-8848-BBAB-7EE228D2621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EA77C8-35C0-3C4A-B316-4468CB833811}" type="pres">
      <dgm:prSet presAssocID="{36529914-0220-0D4D-B38A-D0B119DEE3A8}" presName="hierRoot1" presStyleCnt="0"/>
      <dgm:spPr/>
    </dgm:pt>
    <dgm:pt modelId="{2A59F464-404B-A643-BF53-4667BCC8A873}" type="pres">
      <dgm:prSet presAssocID="{36529914-0220-0D4D-B38A-D0B119DEE3A8}" presName="composite" presStyleCnt="0"/>
      <dgm:spPr/>
    </dgm:pt>
    <dgm:pt modelId="{D373A40C-A900-154D-8155-6E67BB688F51}" type="pres">
      <dgm:prSet presAssocID="{36529914-0220-0D4D-B38A-D0B119DEE3A8}" presName="image" presStyleLbl="node0" presStyleIdx="0" presStyleCnt="2" custLinFactNeighborX="61150" custLinFactNeighborY="-2921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10FF3E-9390-7D4A-9BDE-9A89922DCAB7}" type="pres">
      <dgm:prSet presAssocID="{36529914-0220-0D4D-B38A-D0B119DEE3A8}" presName="text" presStyleLbl="revTx" presStyleIdx="0" presStyleCnt="7" custScaleX="218249" custLinFactNeighborX="72973" custLinFactNeighborY="-2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1A0835-F451-2644-9898-023D63C27F24}" type="pres">
      <dgm:prSet presAssocID="{36529914-0220-0D4D-B38A-D0B119DEE3A8}" presName="hierChild2" presStyleCnt="0"/>
      <dgm:spPr/>
    </dgm:pt>
    <dgm:pt modelId="{1356BBAF-2080-374D-A02A-E6BE3E7F8DA4}" type="pres">
      <dgm:prSet presAssocID="{FAA581DA-D76F-484C-A6B1-A02A786054AB}" presName="hierRoot1" presStyleCnt="0"/>
      <dgm:spPr/>
    </dgm:pt>
    <dgm:pt modelId="{39496611-8515-C745-AED3-B3E5DF06C177}" type="pres">
      <dgm:prSet presAssocID="{FAA581DA-D76F-484C-A6B1-A02A786054AB}" presName="composite" presStyleCnt="0"/>
      <dgm:spPr/>
    </dgm:pt>
    <dgm:pt modelId="{9857F145-6D76-AD4A-B721-36CAFF1F6FF9}" type="pres">
      <dgm:prSet presAssocID="{FAA581DA-D76F-484C-A6B1-A02A786054AB}" presName="image" presStyleLbl="node0" presStyleIdx="1" presStyleCnt="2" custLinFactNeighborX="78785" custLinFactNeighborY="-282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5A99787-D59D-EF4C-A938-096A321CCD64}" type="pres">
      <dgm:prSet presAssocID="{FAA581DA-D76F-484C-A6B1-A02A786054AB}" presName="text" presStyleLbl="revTx" presStyleIdx="1" presStyleCnt="7" custScaleX="258256" custLinFactX="43673" custLinFactNeighborX="100000" custLinFactNeighborY="-3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A8017F-9DB6-4840-AE4C-416600C24924}" type="pres">
      <dgm:prSet presAssocID="{FAA581DA-D76F-484C-A6B1-A02A786054AB}" presName="hierChild2" presStyleCnt="0"/>
      <dgm:spPr/>
    </dgm:pt>
    <dgm:pt modelId="{B54E6385-CD47-9940-8BD5-AABA4588C0FC}" type="pres">
      <dgm:prSet presAssocID="{D3923677-ECAC-094E-8082-D6009E8D59BA}" presName="Name10" presStyleLbl="parChTrans1D2" presStyleIdx="0" presStyleCnt="5"/>
      <dgm:spPr/>
      <dgm:t>
        <a:bodyPr/>
        <a:lstStyle/>
        <a:p>
          <a:endParaRPr lang="en-US"/>
        </a:p>
      </dgm:t>
    </dgm:pt>
    <dgm:pt modelId="{191ABB6E-04EF-484B-B044-597A86720B7B}" type="pres">
      <dgm:prSet presAssocID="{8F62A151-1F50-FF4D-BCF3-14CBC1032711}" presName="hierRoot2" presStyleCnt="0"/>
      <dgm:spPr/>
    </dgm:pt>
    <dgm:pt modelId="{31470876-F3C9-7249-8743-0C54FFDCA969}" type="pres">
      <dgm:prSet presAssocID="{8F62A151-1F50-FF4D-BCF3-14CBC1032711}" presName="composite2" presStyleCnt="0"/>
      <dgm:spPr/>
    </dgm:pt>
    <dgm:pt modelId="{114CF62E-1ADD-6343-9D57-E8516E07E582}" type="pres">
      <dgm:prSet presAssocID="{8F62A151-1F50-FF4D-BCF3-14CBC1032711}" presName="image2" presStyleLbl="node2" presStyleIdx="0" presStyleCnt="5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7C18E7B-D1C9-2D47-AC76-C478DA52424D}" type="pres">
      <dgm:prSet presAssocID="{8F62A151-1F50-FF4D-BCF3-14CBC1032711}" presName="text2" presStyleLbl="revTx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166C00-8AA7-004F-84C8-5EE6279D2E1F}" type="pres">
      <dgm:prSet presAssocID="{8F62A151-1F50-FF4D-BCF3-14CBC1032711}" presName="hierChild3" presStyleCnt="0"/>
      <dgm:spPr/>
    </dgm:pt>
    <dgm:pt modelId="{0A531627-4CA2-1646-9108-A079E2722FCA}" type="pres">
      <dgm:prSet presAssocID="{2B14B6D9-D1D8-F44E-94A3-62C9DF422C31}" presName="Name10" presStyleLbl="parChTrans1D2" presStyleIdx="1" presStyleCnt="5"/>
      <dgm:spPr/>
      <dgm:t>
        <a:bodyPr/>
        <a:lstStyle/>
        <a:p>
          <a:endParaRPr lang="en-US"/>
        </a:p>
      </dgm:t>
    </dgm:pt>
    <dgm:pt modelId="{00F71491-6A57-4547-B66F-2419FB56E61E}" type="pres">
      <dgm:prSet presAssocID="{C0A4D254-A9EA-6B40-9DC8-C56E990B34CB}" presName="hierRoot2" presStyleCnt="0"/>
      <dgm:spPr/>
    </dgm:pt>
    <dgm:pt modelId="{D9B997D6-D1FE-AD43-919F-D2B5E7F4FF8C}" type="pres">
      <dgm:prSet presAssocID="{C0A4D254-A9EA-6B40-9DC8-C56E990B34CB}" presName="composite2" presStyleCnt="0"/>
      <dgm:spPr/>
    </dgm:pt>
    <dgm:pt modelId="{E1C9A6E6-62D9-6F40-9C8F-4EB5760AB89E}" type="pres">
      <dgm:prSet presAssocID="{C0A4D254-A9EA-6B40-9DC8-C56E990B34CB}" presName="image2" presStyleLbl="node2" presStyleIdx="1" presStyleCnt="5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33A0C43-C5AB-8B41-8145-0B5E494E4B5B}" type="pres">
      <dgm:prSet presAssocID="{C0A4D254-A9EA-6B40-9DC8-C56E990B34CB}" presName="text2" presStyleLbl="revTx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FB739A-DAF9-644F-856F-E90A7C9C216B}" type="pres">
      <dgm:prSet presAssocID="{C0A4D254-A9EA-6B40-9DC8-C56E990B34CB}" presName="hierChild3" presStyleCnt="0"/>
      <dgm:spPr/>
    </dgm:pt>
    <dgm:pt modelId="{949DAA83-9FD7-334C-B2FE-FE9CAA4EED2E}" type="pres">
      <dgm:prSet presAssocID="{4B551528-9A21-324C-9E97-DEEACB09B1CF}" presName="Name10" presStyleLbl="parChTrans1D2" presStyleIdx="2" presStyleCnt="5"/>
      <dgm:spPr/>
      <dgm:t>
        <a:bodyPr/>
        <a:lstStyle/>
        <a:p>
          <a:endParaRPr lang="en-US"/>
        </a:p>
      </dgm:t>
    </dgm:pt>
    <dgm:pt modelId="{9703F777-00F6-E94D-9C60-C804A2ADCBD2}" type="pres">
      <dgm:prSet presAssocID="{BF8F4E45-AE8C-2841-9CFB-4E92E2AB0D55}" presName="hierRoot2" presStyleCnt="0"/>
      <dgm:spPr/>
    </dgm:pt>
    <dgm:pt modelId="{81E75CAE-2A46-A347-90ED-E9BE6811C176}" type="pres">
      <dgm:prSet presAssocID="{BF8F4E45-AE8C-2841-9CFB-4E92E2AB0D55}" presName="composite2" presStyleCnt="0"/>
      <dgm:spPr/>
    </dgm:pt>
    <dgm:pt modelId="{2E2F6AF6-AE8F-094E-A4BF-0F30360E2A15}" type="pres">
      <dgm:prSet presAssocID="{BF8F4E45-AE8C-2841-9CFB-4E92E2AB0D55}" presName="image2" presStyleLbl="node2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2E2BA1-BAC3-ED4C-84A1-CC81A7BB1B13}" type="pres">
      <dgm:prSet presAssocID="{BF8F4E45-AE8C-2841-9CFB-4E92E2AB0D55}" presName="text2" presStyleLbl="revTx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C8EEE0-9794-B444-93CE-BC57E22D0A78}" type="pres">
      <dgm:prSet presAssocID="{BF8F4E45-AE8C-2841-9CFB-4E92E2AB0D55}" presName="hierChild3" presStyleCnt="0"/>
      <dgm:spPr/>
    </dgm:pt>
    <dgm:pt modelId="{FAD5F6DE-4167-A341-AC8A-EF87CD12208B}" type="pres">
      <dgm:prSet presAssocID="{855203B4-4C45-414E-87F1-C5EEED34E134}" presName="Name10" presStyleLbl="parChTrans1D2" presStyleIdx="3" presStyleCnt="5"/>
      <dgm:spPr/>
      <dgm:t>
        <a:bodyPr/>
        <a:lstStyle/>
        <a:p>
          <a:endParaRPr lang="en-US"/>
        </a:p>
      </dgm:t>
    </dgm:pt>
    <dgm:pt modelId="{97C8E949-4BBF-144E-AA21-D7DF757D7358}" type="pres">
      <dgm:prSet presAssocID="{A8C2FCCB-6359-2D47-B5F1-E8CD0ED0962C}" presName="hierRoot2" presStyleCnt="0"/>
      <dgm:spPr/>
    </dgm:pt>
    <dgm:pt modelId="{AE933692-EE7F-5340-BABA-E2BC3181DA53}" type="pres">
      <dgm:prSet presAssocID="{A8C2FCCB-6359-2D47-B5F1-E8CD0ED0962C}" presName="composite2" presStyleCnt="0"/>
      <dgm:spPr/>
    </dgm:pt>
    <dgm:pt modelId="{95F2D24B-9396-7046-ACE5-2609EF706C74}" type="pres">
      <dgm:prSet presAssocID="{A8C2FCCB-6359-2D47-B5F1-E8CD0ED0962C}" presName="image2" presStyleLbl="node2" presStyleIdx="3" presStyleCnt="5"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AF3724D-F9DC-914D-8EDC-C44499A8767B}" type="pres">
      <dgm:prSet presAssocID="{A8C2FCCB-6359-2D47-B5F1-E8CD0ED0962C}" presName="text2" presStyleLbl="revTx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4DA64-B32A-4A4E-AE81-F7D36261B0BD}" type="pres">
      <dgm:prSet presAssocID="{A8C2FCCB-6359-2D47-B5F1-E8CD0ED0962C}" presName="hierChild3" presStyleCnt="0"/>
      <dgm:spPr/>
    </dgm:pt>
    <dgm:pt modelId="{769ED934-7E8B-D34C-9E92-E8B0C93A9D67}" type="pres">
      <dgm:prSet presAssocID="{CA3896FC-BB4D-914D-8155-F2EF79B1603B}" presName="Name10" presStyleLbl="parChTrans1D2" presStyleIdx="4" presStyleCnt="5"/>
      <dgm:spPr/>
      <dgm:t>
        <a:bodyPr/>
        <a:lstStyle/>
        <a:p>
          <a:endParaRPr lang="en-US"/>
        </a:p>
      </dgm:t>
    </dgm:pt>
    <dgm:pt modelId="{0E130CB2-B3E3-134C-BEF6-8FD43B87D2E1}" type="pres">
      <dgm:prSet presAssocID="{B6D1CC3C-9B5F-1747-B3F9-544BF379CAFD}" presName="hierRoot2" presStyleCnt="0"/>
      <dgm:spPr/>
    </dgm:pt>
    <dgm:pt modelId="{4E6B4B20-2779-EB44-81AB-EF1D407C55B1}" type="pres">
      <dgm:prSet presAssocID="{B6D1CC3C-9B5F-1747-B3F9-544BF379CAFD}" presName="composite2" presStyleCnt="0"/>
      <dgm:spPr/>
    </dgm:pt>
    <dgm:pt modelId="{B34F3884-A7FF-5C4D-BED1-5A4F0C16E8B4}" type="pres">
      <dgm:prSet presAssocID="{B6D1CC3C-9B5F-1747-B3F9-544BF379CAFD}" presName="image2" presStyleLbl="node2" presStyleIdx="4" presStyleCnt="5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3EE7E7A-A5DA-E443-9CDC-6A81107F6BB6}" type="pres">
      <dgm:prSet presAssocID="{B6D1CC3C-9B5F-1747-B3F9-544BF379CAFD}" presName="text2" presStyleLbl="revTx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62B079-1C31-5347-BED0-4A594CC3ACCF}" type="pres">
      <dgm:prSet presAssocID="{B6D1CC3C-9B5F-1747-B3F9-544BF379CAFD}" presName="hierChild3" presStyleCnt="0"/>
      <dgm:spPr/>
    </dgm:pt>
  </dgm:ptLst>
  <dgm:cxnLst>
    <dgm:cxn modelId="{F548251D-547F-F84A-BFA7-C43FF5692EC8}" type="presOf" srcId="{D3923677-ECAC-094E-8082-D6009E8D59BA}" destId="{B54E6385-CD47-9940-8BD5-AABA4588C0FC}" srcOrd="0" destOrd="0" presId="urn:microsoft.com/office/officeart/2009/layout/CirclePictureHierarchy"/>
    <dgm:cxn modelId="{5236505D-2145-154E-9BDA-BBA3E7385974}" type="presOf" srcId="{8F62A151-1F50-FF4D-BCF3-14CBC1032711}" destId="{D7C18E7B-D1C9-2D47-AC76-C478DA52424D}" srcOrd="0" destOrd="0" presId="urn:microsoft.com/office/officeart/2009/layout/CirclePictureHierarchy"/>
    <dgm:cxn modelId="{29F87A0D-220A-FE45-9E9A-D46C8EA28B63}" type="presOf" srcId="{80F015BE-7B19-8848-BBAB-7EE228D2621C}" destId="{A3F33F2F-0EFE-734C-B6F1-9223F58E5F3A}" srcOrd="0" destOrd="0" presId="urn:microsoft.com/office/officeart/2009/layout/CirclePictureHierarchy"/>
    <dgm:cxn modelId="{2290996F-C793-C941-BDF0-0DF1A4562CC3}" srcId="{FAA581DA-D76F-484C-A6B1-A02A786054AB}" destId="{8F62A151-1F50-FF4D-BCF3-14CBC1032711}" srcOrd="0" destOrd="0" parTransId="{D3923677-ECAC-094E-8082-D6009E8D59BA}" sibTransId="{C0A09FF6-0DDE-4A4B-BFD9-00413C885D11}"/>
    <dgm:cxn modelId="{7D32F06D-731E-C54D-AEB1-6F965DC29247}" type="presOf" srcId="{B6D1CC3C-9B5F-1747-B3F9-544BF379CAFD}" destId="{83EE7E7A-A5DA-E443-9CDC-6A81107F6BB6}" srcOrd="0" destOrd="0" presId="urn:microsoft.com/office/officeart/2009/layout/CirclePictureHierarchy"/>
    <dgm:cxn modelId="{C7FC983D-5F78-1C4B-87AB-14CAC1B1D43E}" type="presOf" srcId="{FAA581DA-D76F-484C-A6B1-A02A786054AB}" destId="{85A99787-D59D-EF4C-A938-096A321CCD64}" srcOrd="0" destOrd="0" presId="urn:microsoft.com/office/officeart/2009/layout/CirclePictureHierarchy"/>
    <dgm:cxn modelId="{A3636B92-84FD-E34D-933E-8FDB9DB87F0D}" srcId="{80F015BE-7B19-8848-BBAB-7EE228D2621C}" destId="{36529914-0220-0D4D-B38A-D0B119DEE3A8}" srcOrd="0" destOrd="0" parTransId="{12EA9E24-797D-B74E-BF08-C6955E3DD8C5}" sibTransId="{3A778262-EB22-A046-82B8-3B81EAE8F179}"/>
    <dgm:cxn modelId="{EE3161D4-FBEF-E54D-A745-6CC7D14DA5B7}" type="presOf" srcId="{2B14B6D9-D1D8-F44E-94A3-62C9DF422C31}" destId="{0A531627-4CA2-1646-9108-A079E2722FCA}" srcOrd="0" destOrd="0" presId="urn:microsoft.com/office/officeart/2009/layout/CirclePictureHierarchy"/>
    <dgm:cxn modelId="{49076670-0823-9F4B-A4FA-2E6F3673ACE0}" srcId="{FAA581DA-D76F-484C-A6B1-A02A786054AB}" destId="{A8C2FCCB-6359-2D47-B5F1-E8CD0ED0962C}" srcOrd="3" destOrd="0" parTransId="{855203B4-4C45-414E-87F1-C5EEED34E134}" sibTransId="{4BF699A1-5167-DD42-BBC1-88E6EF41C770}"/>
    <dgm:cxn modelId="{3FFB28DA-F292-934A-8508-2E2A8DE831E2}" srcId="{FAA581DA-D76F-484C-A6B1-A02A786054AB}" destId="{B6D1CC3C-9B5F-1747-B3F9-544BF379CAFD}" srcOrd="4" destOrd="0" parTransId="{CA3896FC-BB4D-914D-8155-F2EF79B1603B}" sibTransId="{B57E47DF-DD90-2344-A5BC-60942558A8A9}"/>
    <dgm:cxn modelId="{81BE9464-4E9B-C841-A60F-E468F5AC6734}" type="presOf" srcId="{A8C2FCCB-6359-2D47-B5F1-E8CD0ED0962C}" destId="{EAF3724D-F9DC-914D-8EDC-C44499A8767B}" srcOrd="0" destOrd="0" presId="urn:microsoft.com/office/officeart/2009/layout/CirclePictureHierarchy"/>
    <dgm:cxn modelId="{795B4C3B-736D-DE42-AE46-DA8E76F0DE4F}" type="presOf" srcId="{CA3896FC-BB4D-914D-8155-F2EF79B1603B}" destId="{769ED934-7E8B-D34C-9E92-E8B0C93A9D67}" srcOrd="0" destOrd="0" presId="urn:microsoft.com/office/officeart/2009/layout/CirclePictureHierarchy"/>
    <dgm:cxn modelId="{E3E1D4E6-3E04-9E43-BBAF-D66C725DBCD0}" type="presOf" srcId="{BF8F4E45-AE8C-2841-9CFB-4E92E2AB0D55}" destId="{982E2BA1-BAC3-ED4C-84A1-CC81A7BB1B13}" srcOrd="0" destOrd="0" presId="urn:microsoft.com/office/officeart/2009/layout/CirclePictureHierarchy"/>
    <dgm:cxn modelId="{A390858C-5B2E-A342-94E7-8BB617238FDF}" srcId="{80F015BE-7B19-8848-BBAB-7EE228D2621C}" destId="{FAA581DA-D76F-484C-A6B1-A02A786054AB}" srcOrd="1" destOrd="0" parTransId="{471C5044-AA73-5043-8549-9BDB78F8D582}" sibTransId="{8FA9B2B9-F8A9-B745-9482-35FA22EA3826}"/>
    <dgm:cxn modelId="{967B3E6E-65B3-8E4D-9CE7-581119473C5C}" srcId="{FAA581DA-D76F-484C-A6B1-A02A786054AB}" destId="{BF8F4E45-AE8C-2841-9CFB-4E92E2AB0D55}" srcOrd="2" destOrd="0" parTransId="{4B551528-9A21-324C-9E97-DEEACB09B1CF}" sibTransId="{BEEBAA80-C3A8-E549-AFA9-9C3D39136F92}"/>
    <dgm:cxn modelId="{696EE10A-5B0A-B743-A675-82C8E7971309}" srcId="{FAA581DA-D76F-484C-A6B1-A02A786054AB}" destId="{C0A4D254-A9EA-6B40-9DC8-C56E990B34CB}" srcOrd="1" destOrd="0" parTransId="{2B14B6D9-D1D8-F44E-94A3-62C9DF422C31}" sibTransId="{6CC2BA20-2170-4E47-92EA-B41B81F368CA}"/>
    <dgm:cxn modelId="{D908E49A-535C-884F-891E-4E4F079C5B51}" type="presOf" srcId="{4B551528-9A21-324C-9E97-DEEACB09B1CF}" destId="{949DAA83-9FD7-334C-B2FE-FE9CAA4EED2E}" srcOrd="0" destOrd="0" presId="urn:microsoft.com/office/officeart/2009/layout/CirclePictureHierarchy"/>
    <dgm:cxn modelId="{4B7BD4D6-7CD2-2F41-94DB-9AEEC00DB77E}" type="presOf" srcId="{855203B4-4C45-414E-87F1-C5EEED34E134}" destId="{FAD5F6DE-4167-A341-AC8A-EF87CD12208B}" srcOrd="0" destOrd="0" presId="urn:microsoft.com/office/officeart/2009/layout/CirclePictureHierarchy"/>
    <dgm:cxn modelId="{249168A7-1806-E54A-84C0-B631B2512171}" type="presOf" srcId="{C0A4D254-A9EA-6B40-9DC8-C56E990B34CB}" destId="{533A0C43-C5AB-8B41-8145-0B5E494E4B5B}" srcOrd="0" destOrd="0" presId="urn:microsoft.com/office/officeart/2009/layout/CirclePictureHierarchy"/>
    <dgm:cxn modelId="{80CE51FE-E0D9-0044-8C88-63D89C498637}" type="presOf" srcId="{36529914-0220-0D4D-B38A-D0B119DEE3A8}" destId="{3110FF3E-9390-7D4A-9BDE-9A89922DCAB7}" srcOrd="0" destOrd="0" presId="urn:microsoft.com/office/officeart/2009/layout/CirclePictureHierarchy"/>
    <dgm:cxn modelId="{039BE42A-307E-1B47-AA2B-112A269B101F}" type="presParOf" srcId="{A3F33F2F-0EFE-734C-B6F1-9223F58E5F3A}" destId="{E2EA77C8-35C0-3C4A-B316-4468CB833811}" srcOrd="0" destOrd="0" presId="urn:microsoft.com/office/officeart/2009/layout/CirclePictureHierarchy"/>
    <dgm:cxn modelId="{23FC4B04-D72F-7644-9C5D-9889122E4DD6}" type="presParOf" srcId="{E2EA77C8-35C0-3C4A-B316-4468CB833811}" destId="{2A59F464-404B-A643-BF53-4667BCC8A873}" srcOrd="0" destOrd="0" presId="urn:microsoft.com/office/officeart/2009/layout/CirclePictureHierarchy"/>
    <dgm:cxn modelId="{27A997E0-1831-7A4A-BE81-AE4CD2B896B8}" type="presParOf" srcId="{2A59F464-404B-A643-BF53-4667BCC8A873}" destId="{D373A40C-A900-154D-8155-6E67BB688F51}" srcOrd="0" destOrd="0" presId="urn:microsoft.com/office/officeart/2009/layout/CirclePictureHierarchy"/>
    <dgm:cxn modelId="{213A3463-0C2B-BB41-9F45-0346DD8E2CD2}" type="presParOf" srcId="{2A59F464-404B-A643-BF53-4667BCC8A873}" destId="{3110FF3E-9390-7D4A-9BDE-9A89922DCAB7}" srcOrd="1" destOrd="0" presId="urn:microsoft.com/office/officeart/2009/layout/CirclePictureHierarchy"/>
    <dgm:cxn modelId="{5D79AEBF-E61F-BF48-9B0A-C8605A2DD18E}" type="presParOf" srcId="{E2EA77C8-35C0-3C4A-B316-4468CB833811}" destId="{C11A0835-F451-2644-9898-023D63C27F24}" srcOrd="1" destOrd="0" presId="urn:microsoft.com/office/officeart/2009/layout/CirclePictureHierarchy"/>
    <dgm:cxn modelId="{80579E34-0B45-DF41-93E1-8B9AEB1AC7D5}" type="presParOf" srcId="{A3F33F2F-0EFE-734C-B6F1-9223F58E5F3A}" destId="{1356BBAF-2080-374D-A02A-E6BE3E7F8DA4}" srcOrd="1" destOrd="0" presId="urn:microsoft.com/office/officeart/2009/layout/CirclePictureHierarchy"/>
    <dgm:cxn modelId="{DF3109E9-2F1E-F040-AB2A-4A5B42D52D2A}" type="presParOf" srcId="{1356BBAF-2080-374D-A02A-E6BE3E7F8DA4}" destId="{39496611-8515-C745-AED3-B3E5DF06C177}" srcOrd="0" destOrd="0" presId="urn:microsoft.com/office/officeart/2009/layout/CirclePictureHierarchy"/>
    <dgm:cxn modelId="{03087DD2-7627-BA4C-A6C3-D8A475D0D327}" type="presParOf" srcId="{39496611-8515-C745-AED3-B3E5DF06C177}" destId="{9857F145-6D76-AD4A-B721-36CAFF1F6FF9}" srcOrd="0" destOrd="0" presId="urn:microsoft.com/office/officeart/2009/layout/CirclePictureHierarchy"/>
    <dgm:cxn modelId="{6F415523-79A5-1646-BE5B-FC9EECF26708}" type="presParOf" srcId="{39496611-8515-C745-AED3-B3E5DF06C177}" destId="{85A99787-D59D-EF4C-A938-096A321CCD64}" srcOrd="1" destOrd="0" presId="urn:microsoft.com/office/officeart/2009/layout/CirclePictureHierarchy"/>
    <dgm:cxn modelId="{20D6B88A-71B3-3E43-A1F1-748838C77639}" type="presParOf" srcId="{1356BBAF-2080-374D-A02A-E6BE3E7F8DA4}" destId="{52A8017F-9DB6-4840-AE4C-416600C24924}" srcOrd="1" destOrd="0" presId="urn:microsoft.com/office/officeart/2009/layout/CirclePictureHierarchy"/>
    <dgm:cxn modelId="{AE695961-44DF-E845-B762-22D67C4B87B9}" type="presParOf" srcId="{52A8017F-9DB6-4840-AE4C-416600C24924}" destId="{B54E6385-CD47-9940-8BD5-AABA4588C0FC}" srcOrd="0" destOrd="0" presId="urn:microsoft.com/office/officeart/2009/layout/CirclePictureHierarchy"/>
    <dgm:cxn modelId="{B8C339B9-1464-4B41-AE41-81C629AEBF16}" type="presParOf" srcId="{52A8017F-9DB6-4840-AE4C-416600C24924}" destId="{191ABB6E-04EF-484B-B044-597A86720B7B}" srcOrd="1" destOrd="0" presId="urn:microsoft.com/office/officeart/2009/layout/CirclePictureHierarchy"/>
    <dgm:cxn modelId="{CD30DAC6-AE6E-AF4B-9106-55F97728BC47}" type="presParOf" srcId="{191ABB6E-04EF-484B-B044-597A86720B7B}" destId="{31470876-F3C9-7249-8743-0C54FFDCA969}" srcOrd="0" destOrd="0" presId="urn:microsoft.com/office/officeart/2009/layout/CirclePictureHierarchy"/>
    <dgm:cxn modelId="{B1792C1A-902D-2F40-A2AB-FB99F9118F2B}" type="presParOf" srcId="{31470876-F3C9-7249-8743-0C54FFDCA969}" destId="{114CF62E-1ADD-6343-9D57-E8516E07E582}" srcOrd="0" destOrd="0" presId="urn:microsoft.com/office/officeart/2009/layout/CirclePictureHierarchy"/>
    <dgm:cxn modelId="{081EB180-E3B7-4A4C-AC2E-B7C107D45A35}" type="presParOf" srcId="{31470876-F3C9-7249-8743-0C54FFDCA969}" destId="{D7C18E7B-D1C9-2D47-AC76-C478DA52424D}" srcOrd="1" destOrd="0" presId="urn:microsoft.com/office/officeart/2009/layout/CirclePictureHierarchy"/>
    <dgm:cxn modelId="{1AE567E0-A2D5-1D4D-91B7-96C391BF7D7F}" type="presParOf" srcId="{191ABB6E-04EF-484B-B044-597A86720B7B}" destId="{60166C00-8AA7-004F-84C8-5EE6279D2E1F}" srcOrd="1" destOrd="0" presId="urn:microsoft.com/office/officeart/2009/layout/CirclePictureHierarchy"/>
    <dgm:cxn modelId="{1E27DA51-D716-C740-9C44-96A90AAFA652}" type="presParOf" srcId="{52A8017F-9DB6-4840-AE4C-416600C24924}" destId="{0A531627-4CA2-1646-9108-A079E2722FCA}" srcOrd="2" destOrd="0" presId="urn:microsoft.com/office/officeart/2009/layout/CirclePictureHierarchy"/>
    <dgm:cxn modelId="{500368FB-6339-2947-92AE-D106D8996D6F}" type="presParOf" srcId="{52A8017F-9DB6-4840-AE4C-416600C24924}" destId="{00F71491-6A57-4547-B66F-2419FB56E61E}" srcOrd="3" destOrd="0" presId="urn:microsoft.com/office/officeart/2009/layout/CirclePictureHierarchy"/>
    <dgm:cxn modelId="{D0EBA560-1FB5-7741-A1A2-7C923C639546}" type="presParOf" srcId="{00F71491-6A57-4547-B66F-2419FB56E61E}" destId="{D9B997D6-D1FE-AD43-919F-D2B5E7F4FF8C}" srcOrd="0" destOrd="0" presId="urn:microsoft.com/office/officeart/2009/layout/CirclePictureHierarchy"/>
    <dgm:cxn modelId="{8A0C8968-3D0A-EA43-8B48-50751C558A7F}" type="presParOf" srcId="{D9B997D6-D1FE-AD43-919F-D2B5E7F4FF8C}" destId="{E1C9A6E6-62D9-6F40-9C8F-4EB5760AB89E}" srcOrd="0" destOrd="0" presId="urn:microsoft.com/office/officeart/2009/layout/CirclePictureHierarchy"/>
    <dgm:cxn modelId="{262C722E-5A13-DD4A-93BA-793285AFFD73}" type="presParOf" srcId="{D9B997D6-D1FE-AD43-919F-D2B5E7F4FF8C}" destId="{533A0C43-C5AB-8B41-8145-0B5E494E4B5B}" srcOrd="1" destOrd="0" presId="urn:microsoft.com/office/officeart/2009/layout/CirclePictureHierarchy"/>
    <dgm:cxn modelId="{90C523AB-50AD-F848-8CF4-54851581967D}" type="presParOf" srcId="{00F71491-6A57-4547-B66F-2419FB56E61E}" destId="{03FB739A-DAF9-644F-856F-E90A7C9C216B}" srcOrd="1" destOrd="0" presId="urn:microsoft.com/office/officeart/2009/layout/CirclePictureHierarchy"/>
    <dgm:cxn modelId="{A362368B-EA67-D145-9311-1B11A9C44AFE}" type="presParOf" srcId="{52A8017F-9DB6-4840-AE4C-416600C24924}" destId="{949DAA83-9FD7-334C-B2FE-FE9CAA4EED2E}" srcOrd="4" destOrd="0" presId="urn:microsoft.com/office/officeart/2009/layout/CirclePictureHierarchy"/>
    <dgm:cxn modelId="{D40A9E1E-F169-AD45-8BBA-082ABDD3C249}" type="presParOf" srcId="{52A8017F-9DB6-4840-AE4C-416600C24924}" destId="{9703F777-00F6-E94D-9C60-C804A2ADCBD2}" srcOrd="5" destOrd="0" presId="urn:microsoft.com/office/officeart/2009/layout/CirclePictureHierarchy"/>
    <dgm:cxn modelId="{95A27521-C519-DB4D-A318-6077DE8AA2B6}" type="presParOf" srcId="{9703F777-00F6-E94D-9C60-C804A2ADCBD2}" destId="{81E75CAE-2A46-A347-90ED-E9BE6811C176}" srcOrd="0" destOrd="0" presId="urn:microsoft.com/office/officeart/2009/layout/CirclePictureHierarchy"/>
    <dgm:cxn modelId="{F75847C4-4F90-704D-B105-9EA68C8CA0D7}" type="presParOf" srcId="{81E75CAE-2A46-A347-90ED-E9BE6811C176}" destId="{2E2F6AF6-AE8F-094E-A4BF-0F30360E2A15}" srcOrd="0" destOrd="0" presId="urn:microsoft.com/office/officeart/2009/layout/CirclePictureHierarchy"/>
    <dgm:cxn modelId="{3C149AE3-AE18-FF43-B2A3-4C23E468DB2D}" type="presParOf" srcId="{81E75CAE-2A46-A347-90ED-E9BE6811C176}" destId="{982E2BA1-BAC3-ED4C-84A1-CC81A7BB1B13}" srcOrd="1" destOrd="0" presId="urn:microsoft.com/office/officeart/2009/layout/CirclePictureHierarchy"/>
    <dgm:cxn modelId="{D2CD29D5-D601-FB48-8437-15F05B67083C}" type="presParOf" srcId="{9703F777-00F6-E94D-9C60-C804A2ADCBD2}" destId="{8BC8EEE0-9794-B444-93CE-BC57E22D0A78}" srcOrd="1" destOrd="0" presId="urn:microsoft.com/office/officeart/2009/layout/CirclePictureHierarchy"/>
    <dgm:cxn modelId="{C033D10B-1847-1442-A85C-B112C937A6E4}" type="presParOf" srcId="{52A8017F-9DB6-4840-AE4C-416600C24924}" destId="{FAD5F6DE-4167-A341-AC8A-EF87CD12208B}" srcOrd="6" destOrd="0" presId="urn:microsoft.com/office/officeart/2009/layout/CirclePictureHierarchy"/>
    <dgm:cxn modelId="{E3E2F690-3080-3642-BE66-2ECC18D79BD2}" type="presParOf" srcId="{52A8017F-9DB6-4840-AE4C-416600C24924}" destId="{97C8E949-4BBF-144E-AA21-D7DF757D7358}" srcOrd="7" destOrd="0" presId="urn:microsoft.com/office/officeart/2009/layout/CirclePictureHierarchy"/>
    <dgm:cxn modelId="{9899229E-B284-B74D-AF48-192B4644A346}" type="presParOf" srcId="{97C8E949-4BBF-144E-AA21-D7DF757D7358}" destId="{AE933692-EE7F-5340-BABA-E2BC3181DA53}" srcOrd="0" destOrd="0" presId="urn:microsoft.com/office/officeart/2009/layout/CirclePictureHierarchy"/>
    <dgm:cxn modelId="{EE1D5792-CE91-F84D-96FB-AF988B1B2BFB}" type="presParOf" srcId="{AE933692-EE7F-5340-BABA-E2BC3181DA53}" destId="{95F2D24B-9396-7046-ACE5-2609EF706C74}" srcOrd="0" destOrd="0" presId="urn:microsoft.com/office/officeart/2009/layout/CirclePictureHierarchy"/>
    <dgm:cxn modelId="{57D3D457-5145-3845-8F00-8B6B0EBE60D3}" type="presParOf" srcId="{AE933692-EE7F-5340-BABA-E2BC3181DA53}" destId="{EAF3724D-F9DC-914D-8EDC-C44499A8767B}" srcOrd="1" destOrd="0" presId="urn:microsoft.com/office/officeart/2009/layout/CirclePictureHierarchy"/>
    <dgm:cxn modelId="{52A26857-B38D-594D-AB72-17243857E413}" type="presParOf" srcId="{97C8E949-4BBF-144E-AA21-D7DF757D7358}" destId="{1E54DA64-B32A-4A4E-AE81-F7D36261B0BD}" srcOrd="1" destOrd="0" presId="urn:microsoft.com/office/officeart/2009/layout/CirclePictureHierarchy"/>
    <dgm:cxn modelId="{20EBD75C-9312-5346-BB79-C6A2F8DD2029}" type="presParOf" srcId="{52A8017F-9DB6-4840-AE4C-416600C24924}" destId="{769ED934-7E8B-D34C-9E92-E8B0C93A9D67}" srcOrd="8" destOrd="0" presId="urn:microsoft.com/office/officeart/2009/layout/CirclePictureHierarchy"/>
    <dgm:cxn modelId="{FA5D39F3-623D-CC48-9165-2E7682F81CAC}" type="presParOf" srcId="{52A8017F-9DB6-4840-AE4C-416600C24924}" destId="{0E130CB2-B3E3-134C-BEF6-8FD43B87D2E1}" srcOrd="9" destOrd="0" presId="urn:microsoft.com/office/officeart/2009/layout/CirclePictureHierarchy"/>
    <dgm:cxn modelId="{42D9072E-29AF-7F48-AF07-5BE5CEABE482}" type="presParOf" srcId="{0E130CB2-B3E3-134C-BEF6-8FD43B87D2E1}" destId="{4E6B4B20-2779-EB44-81AB-EF1D407C55B1}" srcOrd="0" destOrd="0" presId="urn:microsoft.com/office/officeart/2009/layout/CirclePictureHierarchy"/>
    <dgm:cxn modelId="{639D2004-D392-C347-BE23-2BE5F8B388AF}" type="presParOf" srcId="{4E6B4B20-2779-EB44-81AB-EF1D407C55B1}" destId="{B34F3884-A7FF-5C4D-BED1-5A4F0C16E8B4}" srcOrd="0" destOrd="0" presId="urn:microsoft.com/office/officeart/2009/layout/CirclePictureHierarchy"/>
    <dgm:cxn modelId="{BD758184-97DE-2042-8B9C-DC89A8528C9C}" type="presParOf" srcId="{4E6B4B20-2779-EB44-81AB-EF1D407C55B1}" destId="{83EE7E7A-A5DA-E443-9CDC-6A81107F6BB6}" srcOrd="1" destOrd="0" presId="urn:microsoft.com/office/officeart/2009/layout/CirclePictureHierarchy"/>
    <dgm:cxn modelId="{AC304713-03B1-4340-A269-F4F5560FA252}" type="presParOf" srcId="{0E130CB2-B3E3-134C-BEF6-8FD43B87D2E1}" destId="{4E62B079-1C31-5347-BED0-4A594CC3ACCF}" srcOrd="1" destOrd="0" presId="urn:microsoft.com/office/officeart/2009/layout/CirclePictureHierarchy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981F7-67FF-2149-BC78-6BF8D6DE974F}" type="doc">
      <dgm:prSet loTypeId="urn:microsoft.com/office/officeart/2008/layout/HexagonCluster" loCatId="" qsTypeId="urn:microsoft.com/office/officeart/2005/8/quickstyle/simple5" qsCatId="simple" csTypeId="urn:microsoft.com/office/officeart/2005/8/colors/accent1_2" csCatId="accent1" phldr="1"/>
      <dgm:spPr/>
    </dgm:pt>
    <dgm:pt modelId="{48D4E3A8-8273-A948-A152-988B5981165F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Policy</a:t>
          </a:r>
          <a:endParaRPr lang="en-US" dirty="0">
            <a:solidFill>
              <a:srgbClr val="000000"/>
            </a:solidFill>
          </a:endParaRPr>
        </a:p>
      </dgm:t>
    </dgm:pt>
    <dgm:pt modelId="{9DADAEE5-6DEA-C943-A9A4-4A4F2D689EA2}" type="parTrans" cxnId="{8E6D9FA2-45B4-5543-8C60-EDF805C7ED0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9D8D042-CAE3-284F-8120-7BBDFAE86D46}" type="sibTrans" cxnId="{8E6D9FA2-45B4-5543-8C60-EDF805C7ED0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3A4F2C95-B704-D249-9FB2-83DF0CFDC42C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National Security</a:t>
          </a:r>
          <a:endParaRPr lang="en-US" sz="1400" dirty="0">
            <a:solidFill>
              <a:srgbClr val="000000"/>
            </a:solidFill>
          </a:endParaRPr>
        </a:p>
      </dgm:t>
    </dgm:pt>
    <dgm:pt modelId="{517C4DB6-6D1E-9149-90AB-2802BAE75624}" type="parTrans" cxnId="{67295513-9400-7F4E-BCDD-E8693965154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1C191C0-EEC5-C443-A80A-BF64FFA23AAD}" type="sibTrans" cxnId="{67295513-9400-7F4E-BCDD-E86939651547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3F2BB90-D7C0-A94C-99C6-DE3C0BFF7D85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Time-to-market</a:t>
          </a:r>
          <a:endParaRPr lang="en-US" dirty="0">
            <a:solidFill>
              <a:srgbClr val="000000"/>
            </a:solidFill>
          </a:endParaRPr>
        </a:p>
      </dgm:t>
    </dgm:pt>
    <dgm:pt modelId="{10816B98-C953-9147-963A-66C3A2FD0458}" type="parTrans" cxnId="{C290AFBB-9D08-3643-9141-527BCAF95A6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28E33B3-AAC4-3941-912C-48B7D760BCCA}" type="sibTrans" cxnId="{C290AFBB-9D08-3643-9141-527BCAF95A6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1B33217-0145-3D48-A17C-5E636F6B093D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smtClean="0">
              <a:solidFill>
                <a:srgbClr val="000000"/>
              </a:solidFill>
            </a:rPr>
            <a:t>Cyber security</a:t>
          </a:r>
          <a:endParaRPr lang="en-US" sz="1100" dirty="0">
            <a:solidFill>
              <a:srgbClr val="000000"/>
            </a:solidFill>
          </a:endParaRPr>
        </a:p>
      </dgm:t>
    </dgm:pt>
    <dgm:pt modelId="{ADE9B509-390B-3B45-8226-BCF4EA72CDE6}" type="parTrans" cxnId="{E4038CD7-5D8A-034D-9D54-35262FEF54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28E2167-39A9-E344-B162-86D066CF015A}" type="sibTrans" cxnId="{E4038CD7-5D8A-034D-9D54-35262FEF54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FD611BF-28CC-4E42-A3F0-0CED257ED514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Quality</a:t>
          </a:r>
          <a:endParaRPr lang="en-US" dirty="0">
            <a:solidFill>
              <a:srgbClr val="000000"/>
            </a:solidFill>
          </a:endParaRPr>
        </a:p>
      </dgm:t>
    </dgm:pt>
    <dgm:pt modelId="{49A1236F-A186-C84A-8091-382C6B5CEDEF}" type="parTrans" cxnId="{F6078A25-15BB-7F4A-93E1-5C07AA791B8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D25364E-64B3-104F-98CF-74E2968D8D5E}" type="sibTrans" cxnId="{F6078A25-15BB-7F4A-93E1-5C07AA791B8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C4C346D-718F-B642-9D9B-CD59B392CB42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Research</a:t>
          </a:r>
          <a:endParaRPr lang="en-US" dirty="0">
            <a:solidFill>
              <a:srgbClr val="000000"/>
            </a:solidFill>
          </a:endParaRPr>
        </a:p>
      </dgm:t>
    </dgm:pt>
    <dgm:pt modelId="{F3D8A23D-5FDF-3641-B8CF-F773A697EE3C}" type="parTrans" cxnId="{1DFCC062-6A82-7B44-BD6F-05951AC9F16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5930BD2-E4AC-5A4A-B1B2-49727ABAC7A4}" type="sibTrans" cxnId="{1DFCC062-6A82-7B44-BD6F-05951AC9F16B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9791184-6F87-A24C-BFEE-85CE2DDF6C02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Simulation</a:t>
          </a:r>
          <a:endParaRPr lang="en-US" dirty="0">
            <a:solidFill>
              <a:srgbClr val="000000"/>
            </a:solidFill>
          </a:endParaRPr>
        </a:p>
      </dgm:t>
    </dgm:pt>
    <dgm:pt modelId="{E4E18A47-E83A-094D-8088-3A1B63FD7928}" type="parTrans" cxnId="{07A9AFC3-F81C-DC4B-8CAB-D444E06A337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6F9FD4C-46EB-AF45-94C6-344400C4D2E6}" type="sibTrans" cxnId="{07A9AFC3-F81C-DC4B-8CAB-D444E06A337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E9B56DE-1CA5-D94F-A493-6CED2AAD4E45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>
            <a:solidFill>
              <a:srgbClr val="000000"/>
            </a:solidFill>
          </a:endParaRPr>
        </a:p>
      </dgm:t>
    </dgm:pt>
    <dgm:pt modelId="{D669105D-0CDF-0847-B2CF-2262725DEAE5}" type="parTrans" cxnId="{EDD4B983-0487-2D43-8668-188E7E3EF32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BEA0073-CB14-184C-AC82-DCDEDBD60A26}" type="sibTrans" cxnId="{EDD4B983-0487-2D43-8668-188E7E3EF32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A8CCE14-C9F7-9D47-8025-FED511EB9058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Weapons research</a:t>
          </a:r>
          <a:endParaRPr lang="en-US" sz="1100" dirty="0">
            <a:solidFill>
              <a:srgbClr val="000000"/>
            </a:solidFill>
          </a:endParaRPr>
        </a:p>
      </dgm:t>
    </dgm:pt>
    <dgm:pt modelId="{51BE4D96-DCF0-D846-B7FB-B04F4B58916D}" type="parTrans" cxnId="{EB5B94AA-2C22-BE4A-97CF-2FA2FFF4637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FDEC478-72F8-764D-8DA4-BA331F248ABA}" type="sibTrans" cxnId="{EB5B94AA-2C22-BE4A-97CF-2FA2FFF4637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2C4146C-C065-5241-AEC5-8F00069CE5F9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Intelligence</a:t>
          </a:r>
          <a:endParaRPr lang="en-US" sz="1100" dirty="0">
            <a:solidFill>
              <a:srgbClr val="000000"/>
            </a:solidFill>
          </a:endParaRPr>
        </a:p>
      </dgm:t>
    </dgm:pt>
    <dgm:pt modelId="{AD83440D-0526-8146-A99D-EFB60F4C3F96}" type="parTrans" cxnId="{DAFD41B4-05E9-0F49-A802-3A27021B360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1DC3354-77A0-B24E-8EBB-84380B27F2F4}" type="sibTrans" cxnId="{DAFD41B4-05E9-0F49-A802-3A27021B360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6A64B48-873F-3E49-8B6F-5132CD456BD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Analysis</a:t>
          </a:r>
          <a:endParaRPr lang="en-US" dirty="0">
            <a:solidFill>
              <a:srgbClr val="000000"/>
            </a:solidFill>
          </a:endParaRPr>
        </a:p>
      </dgm:t>
    </dgm:pt>
    <dgm:pt modelId="{DC7409FE-3351-4D4B-80FD-C91697736C4E}" type="parTrans" cxnId="{1FAF75C5-CE13-0044-9228-C508E30039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809AE22-CC86-894C-AFCB-8EAB2A1A1CEC}" type="sibTrans" cxnId="{1FAF75C5-CE13-0044-9228-C508E30039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36F8315-8EC9-7B45-B067-58D916673D81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Testing</a:t>
          </a:r>
          <a:endParaRPr lang="en-US" dirty="0">
            <a:solidFill>
              <a:srgbClr val="000000"/>
            </a:solidFill>
          </a:endParaRPr>
        </a:p>
      </dgm:t>
    </dgm:pt>
    <dgm:pt modelId="{9BCD5690-5A87-4944-93D0-40FF81D9F4AD}" type="parTrans" cxnId="{037CDC42-77AD-5546-AC9F-7DD280D1457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AE6F881-84ED-FE4C-96BE-0DA6947735E0}" type="sibTrans" cxnId="{037CDC42-77AD-5546-AC9F-7DD280D1457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9B08AE8-163A-E947-893F-CF69F8465E29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Energy</a:t>
          </a:r>
          <a:endParaRPr lang="en-US" dirty="0">
            <a:solidFill>
              <a:srgbClr val="000000"/>
            </a:solidFill>
          </a:endParaRPr>
        </a:p>
      </dgm:t>
    </dgm:pt>
    <dgm:pt modelId="{2C073395-07A1-A546-95E5-E6AB94C05B63}" type="parTrans" cxnId="{D53434BA-1771-4C4D-8FF8-6F20653EF41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226461C-4C07-AB4D-9092-C75CD5CAD9FD}" type="sibTrans" cxnId="{D53434BA-1771-4C4D-8FF8-6F20653EF41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4BA09B2-FDA9-8B4B-AF38-1C7E44C4A829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Environment</a:t>
          </a:r>
          <a:endParaRPr lang="en-US" dirty="0">
            <a:solidFill>
              <a:srgbClr val="000000"/>
            </a:solidFill>
          </a:endParaRPr>
        </a:p>
      </dgm:t>
    </dgm:pt>
    <dgm:pt modelId="{0B98D429-77A1-E447-86CB-939B894F2E38}" type="parTrans" cxnId="{83EB69AF-7E6B-CB4E-A0E1-D345D41AA1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3674117-5ED7-BB4F-AB3C-F4B799F78061}" type="sibTrans" cxnId="{83EB69AF-7E6B-CB4E-A0E1-D345D41AA1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BFCA452-FE61-7C4D-BA20-789C41B6BC63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Emergency</a:t>
          </a:r>
          <a:endParaRPr lang="en-US" dirty="0">
            <a:solidFill>
              <a:srgbClr val="000000"/>
            </a:solidFill>
          </a:endParaRPr>
        </a:p>
      </dgm:t>
    </dgm:pt>
    <dgm:pt modelId="{15700277-E86F-D844-8EEC-4DE31F11F0F1}" type="parTrans" cxnId="{3656C0E3-ABF2-E244-B71E-7488227F7A1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8645E56-31F3-A441-AF48-310B5C5EA178}" type="sibTrans" cxnId="{3656C0E3-ABF2-E244-B71E-7488227F7A1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7CA9C83-6008-BF42-9DAA-790D5F515800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Engineering &amp; Manufacturing</a:t>
          </a:r>
          <a:endParaRPr lang="en-US">
            <a:solidFill>
              <a:srgbClr val="000000"/>
            </a:solidFill>
          </a:endParaRPr>
        </a:p>
      </dgm:t>
    </dgm:pt>
    <dgm:pt modelId="{D7F3EE64-A017-3D42-8D47-5C18117F7299}" type="parTrans" cxnId="{8A64C6A1-9223-C840-B54B-5A5FCE00BE9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57D6190-AB75-3D45-B01F-A0ECDA6E0967}" type="sibTrans" cxnId="{8A64C6A1-9223-C840-B54B-5A5FCE00BE9B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16DA903-2C40-514C-B284-99702E2F405D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smtClean="0">
              <a:solidFill>
                <a:srgbClr val="000000"/>
              </a:solidFill>
            </a:rPr>
            <a:t>Contingency</a:t>
          </a:r>
          <a:endParaRPr lang="en-US" sz="1100" dirty="0">
            <a:solidFill>
              <a:srgbClr val="000000"/>
            </a:solidFill>
          </a:endParaRPr>
        </a:p>
      </dgm:t>
    </dgm:pt>
    <dgm:pt modelId="{DD7A5D0C-2D88-9D4F-8E15-67B40588B8FB}" type="sibTrans" cxnId="{8BC5B458-4B66-BF4B-A056-B9B38992A9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38C3A76-CA85-644B-95DA-83552C230376}" type="parTrans" cxnId="{8BC5B458-4B66-BF4B-A056-B9B38992A9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BFC0003-F397-3A4D-BCCA-2BB626DF80A1}" type="pres">
      <dgm:prSet presAssocID="{4FE981F7-67FF-2149-BC78-6BF8D6DE974F}" presName="Name0" presStyleCnt="0">
        <dgm:presLayoutVars>
          <dgm:chMax val="21"/>
          <dgm:chPref val="21"/>
        </dgm:presLayoutVars>
      </dgm:prSet>
      <dgm:spPr/>
    </dgm:pt>
    <dgm:pt modelId="{06CE4E43-AB25-AB4D-A3C3-8C08ECE231D6}" type="pres">
      <dgm:prSet presAssocID="{48D4E3A8-8273-A948-A152-988B5981165F}" presName="text1" presStyleCnt="0"/>
      <dgm:spPr/>
    </dgm:pt>
    <dgm:pt modelId="{781B7587-4380-1A4A-8C3F-838D7D897F92}" type="pres">
      <dgm:prSet presAssocID="{48D4E3A8-8273-A948-A152-988B5981165F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E5423-A91C-1947-9C27-81328C6E3436}" type="pres">
      <dgm:prSet presAssocID="{48D4E3A8-8273-A948-A152-988B5981165F}" presName="textaccent1" presStyleCnt="0"/>
      <dgm:spPr/>
    </dgm:pt>
    <dgm:pt modelId="{5BC7CF61-271D-5441-8775-2E0676358532}" type="pres">
      <dgm:prSet presAssocID="{48D4E3A8-8273-A948-A152-988B5981165F}" presName="accentRepeatNode" presStyleLbl="solidAlignAcc1" presStyleIdx="0" presStyleCnt="8"/>
      <dgm:spPr/>
    </dgm:pt>
    <dgm:pt modelId="{2ADD0086-98BD-AB4F-8227-509767E6733C}" type="pres">
      <dgm:prSet presAssocID="{F9D8D042-CAE3-284F-8120-7BBDFAE86D46}" presName="image1" presStyleCnt="0"/>
      <dgm:spPr/>
    </dgm:pt>
    <dgm:pt modelId="{C7F8A751-F1E1-EA47-81E3-1A21010B58AB}" type="pres">
      <dgm:prSet presAssocID="{F9D8D042-CAE3-284F-8120-7BBDFAE86D46}" presName="imageRepeatNode" presStyleLbl="alignAcc1" presStyleIdx="0" presStyleCnt="4"/>
      <dgm:spPr/>
      <dgm:t>
        <a:bodyPr/>
        <a:lstStyle/>
        <a:p>
          <a:endParaRPr lang="en-US"/>
        </a:p>
      </dgm:t>
    </dgm:pt>
    <dgm:pt modelId="{196E32FD-B942-FE46-A022-01560C2A86BB}" type="pres">
      <dgm:prSet presAssocID="{F9D8D042-CAE3-284F-8120-7BBDFAE86D46}" presName="imageaccent1" presStyleCnt="0"/>
      <dgm:spPr/>
    </dgm:pt>
    <dgm:pt modelId="{1A36C2A8-EF95-0949-8DE3-B74B1812C5D5}" type="pres">
      <dgm:prSet presAssocID="{F9D8D042-CAE3-284F-8120-7BBDFAE86D46}" presName="accentRepeatNode" presStyleLbl="solidAlignAcc1" presStyleIdx="1" presStyleCnt="8"/>
      <dgm:spPr/>
    </dgm:pt>
    <dgm:pt modelId="{1E61A14A-0C7D-5D4E-A916-65CD1D0CB34E}" type="pres">
      <dgm:prSet presAssocID="{B7CA9C83-6008-BF42-9DAA-790D5F515800}" presName="text2" presStyleCnt="0"/>
      <dgm:spPr/>
    </dgm:pt>
    <dgm:pt modelId="{378938E8-1646-F946-844A-F970803DF7F8}" type="pres">
      <dgm:prSet presAssocID="{B7CA9C83-6008-BF42-9DAA-790D5F515800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86549-93CF-584C-AB1F-73D05BA78CF4}" type="pres">
      <dgm:prSet presAssocID="{B7CA9C83-6008-BF42-9DAA-790D5F515800}" presName="textaccent2" presStyleCnt="0"/>
      <dgm:spPr/>
    </dgm:pt>
    <dgm:pt modelId="{3AC1D906-7A4B-4E4A-AB3E-72EE903A3C6F}" type="pres">
      <dgm:prSet presAssocID="{B7CA9C83-6008-BF42-9DAA-790D5F515800}" presName="accentRepeatNode" presStyleLbl="solidAlignAcc1" presStyleIdx="2" presStyleCnt="8"/>
      <dgm:spPr/>
    </dgm:pt>
    <dgm:pt modelId="{75D485A8-DBD1-1042-9B5E-28F6D5EB9E57}" type="pres">
      <dgm:prSet presAssocID="{F57D6190-AB75-3D45-B01F-A0ECDA6E0967}" presName="image2" presStyleCnt="0"/>
      <dgm:spPr/>
    </dgm:pt>
    <dgm:pt modelId="{73D5B984-DF25-1147-9634-2A9194D570B5}" type="pres">
      <dgm:prSet presAssocID="{F57D6190-AB75-3D45-B01F-A0ECDA6E0967}" presName="imageRepeatNode" presStyleLbl="alignAcc1" presStyleIdx="1" presStyleCnt="4"/>
      <dgm:spPr/>
      <dgm:t>
        <a:bodyPr/>
        <a:lstStyle/>
        <a:p>
          <a:endParaRPr lang="en-US"/>
        </a:p>
      </dgm:t>
    </dgm:pt>
    <dgm:pt modelId="{5F1B7A5E-179B-804B-93E1-DF56ECD2A1F2}" type="pres">
      <dgm:prSet presAssocID="{F57D6190-AB75-3D45-B01F-A0ECDA6E0967}" presName="imageaccent2" presStyleCnt="0"/>
      <dgm:spPr/>
    </dgm:pt>
    <dgm:pt modelId="{D3BC5680-F6B0-D349-9B00-4C4F4C4B0B9A}" type="pres">
      <dgm:prSet presAssocID="{F57D6190-AB75-3D45-B01F-A0ECDA6E0967}" presName="accentRepeatNode" presStyleLbl="solidAlignAcc1" presStyleIdx="3" presStyleCnt="8"/>
      <dgm:spPr/>
    </dgm:pt>
    <dgm:pt modelId="{DF454D85-C13C-1641-8A71-F45A959B9927}" type="pres">
      <dgm:prSet presAssocID="{3A4F2C95-B704-D249-9FB2-83DF0CFDC42C}" presName="text3" presStyleCnt="0"/>
      <dgm:spPr/>
    </dgm:pt>
    <dgm:pt modelId="{48E2677D-0D7E-FB4B-B134-0262E6396C93}" type="pres">
      <dgm:prSet presAssocID="{3A4F2C95-B704-D249-9FB2-83DF0CFDC42C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A4D7A5-53B2-F943-860E-E57C9D28C282}" type="pres">
      <dgm:prSet presAssocID="{3A4F2C95-B704-D249-9FB2-83DF0CFDC42C}" presName="textaccent3" presStyleCnt="0"/>
      <dgm:spPr/>
    </dgm:pt>
    <dgm:pt modelId="{CD68C896-D682-A04F-A3C9-DBB8CB0D9D94}" type="pres">
      <dgm:prSet presAssocID="{3A4F2C95-B704-D249-9FB2-83DF0CFDC42C}" presName="accentRepeatNode" presStyleLbl="solidAlignAcc1" presStyleIdx="4" presStyleCnt="8"/>
      <dgm:spPr/>
    </dgm:pt>
    <dgm:pt modelId="{9F90C0FD-7FAC-4B4A-B663-98C2F71859E9}" type="pres">
      <dgm:prSet presAssocID="{51C191C0-EEC5-C443-A80A-BF64FFA23AAD}" presName="image3" presStyleCnt="0"/>
      <dgm:spPr/>
    </dgm:pt>
    <dgm:pt modelId="{D23EA5FA-E356-5645-B2FE-17F7F3D6C43A}" type="pres">
      <dgm:prSet presAssocID="{51C191C0-EEC5-C443-A80A-BF64FFA23AAD}" presName="imageRepeatNode" presStyleLbl="alignAcc1" presStyleIdx="2" presStyleCnt="4"/>
      <dgm:spPr/>
      <dgm:t>
        <a:bodyPr/>
        <a:lstStyle/>
        <a:p>
          <a:endParaRPr lang="en-US"/>
        </a:p>
      </dgm:t>
    </dgm:pt>
    <dgm:pt modelId="{DC6EC81D-DE05-2048-8692-9DF22E4EBA70}" type="pres">
      <dgm:prSet presAssocID="{51C191C0-EEC5-C443-A80A-BF64FFA23AAD}" presName="imageaccent3" presStyleCnt="0"/>
      <dgm:spPr/>
    </dgm:pt>
    <dgm:pt modelId="{6EFD8F67-70D8-C64C-9F17-08113F562D96}" type="pres">
      <dgm:prSet presAssocID="{51C191C0-EEC5-C443-A80A-BF64FFA23AAD}" presName="accentRepeatNode" presStyleLbl="solidAlignAcc1" presStyleIdx="5" presStyleCnt="8"/>
      <dgm:spPr/>
    </dgm:pt>
    <dgm:pt modelId="{FF721B0A-1CCA-6441-B759-C95C2BDD2C33}" type="pres">
      <dgm:prSet presAssocID="{AC4C346D-718F-B642-9D9B-CD59B392CB42}" presName="text4" presStyleCnt="0"/>
      <dgm:spPr/>
    </dgm:pt>
    <dgm:pt modelId="{2F7F69C3-E33A-6C40-9F35-6FF873E47BBB}" type="pres">
      <dgm:prSet presAssocID="{AC4C346D-718F-B642-9D9B-CD59B392CB42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1F4A1-6694-EE46-8B76-096EDE75F879}" type="pres">
      <dgm:prSet presAssocID="{AC4C346D-718F-B642-9D9B-CD59B392CB42}" presName="textaccent4" presStyleCnt="0"/>
      <dgm:spPr/>
    </dgm:pt>
    <dgm:pt modelId="{AAF94B35-72E4-7F46-A43F-99607FEE177E}" type="pres">
      <dgm:prSet presAssocID="{AC4C346D-718F-B642-9D9B-CD59B392CB42}" presName="accentRepeatNode" presStyleLbl="solidAlignAcc1" presStyleIdx="6" presStyleCnt="8"/>
      <dgm:spPr/>
    </dgm:pt>
    <dgm:pt modelId="{E67E2895-B3D9-364F-926B-21305E6E4BAE}" type="pres">
      <dgm:prSet presAssocID="{65930BD2-E4AC-5A4A-B1B2-49727ABAC7A4}" presName="image4" presStyleCnt="0"/>
      <dgm:spPr/>
    </dgm:pt>
    <dgm:pt modelId="{FBFC0938-84E5-4346-B65D-563F3D261B73}" type="pres">
      <dgm:prSet presAssocID="{65930BD2-E4AC-5A4A-B1B2-49727ABAC7A4}" presName="imageRepeatNode" presStyleLbl="alignAcc1" presStyleIdx="3" presStyleCnt="4"/>
      <dgm:spPr/>
      <dgm:t>
        <a:bodyPr/>
        <a:lstStyle/>
        <a:p>
          <a:endParaRPr lang="en-US"/>
        </a:p>
      </dgm:t>
    </dgm:pt>
    <dgm:pt modelId="{10C68087-8ECD-E340-90EB-D19C0B5B3336}" type="pres">
      <dgm:prSet presAssocID="{65930BD2-E4AC-5A4A-B1B2-49727ABAC7A4}" presName="imageaccent4" presStyleCnt="0"/>
      <dgm:spPr/>
    </dgm:pt>
    <dgm:pt modelId="{5C383304-A492-8F43-B014-607F166C436F}" type="pres">
      <dgm:prSet presAssocID="{65930BD2-E4AC-5A4A-B1B2-49727ABAC7A4}" presName="accentRepeatNode" presStyleLbl="solidAlignAcc1" presStyleIdx="7" presStyleCnt="8"/>
      <dgm:spPr/>
    </dgm:pt>
  </dgm:ptLst>
  <dgm:cxnLst>
    <dgm:cxn modelId="{D53434BA-1771-4C4D-8FF8-6F20653EF41C}" srcId="{48D4E3A8-8273-A948-A152-988B5981165F}" destId="{D9B08AE8-163A-E947-893F-CF69F8465E29}" srcOrd="0" destOrd="0" parTransId="{2C073395-07A1-A546-95E5-E6AB94C05B63}" sibTransId="{2226461C-4C07-AB4D-9092-C75CD5CAD9FD}"/>
    <dgm:cxn modelId="{F6078A25-15BB-7F4A-93E1-5C07AA791B8F}" srcId="{B7CA9C83-6008-BF42-9DAA-790D5F515800}" destId="{0FD611BF-28CC-4E42-A3F0-0CED257ED514}" srcOrd="1" destOrd="0" parTransId="{49A1236F-A186-C84A-8091-382C6B5CEDEF}" sibTransId="{8D25364E-64B3-104F-98CF-74E2968D8D5E}"/>
    <dgm:cxn modelId="{1819F422-3F5B-2F43-88B2-86D140AEFB9E}" type="presOf" srcId="{B36F8315-8EC9-7B45-B067-58D916673D81}" destId="{2F7F69C3-E33A-6C40-9F35-6FF873E47BBB}" srcOrd="0" destOrd="3" presId="urn:microsoft.com/office/officeart/2008/layout/HexagonCluster"/>
    <dgm:cxn modelId="{E4038CD7-5D8A-034D-9D54-35262FEF54BD}" srcId="{3A4F2C95-B704-D249-9FB2-83DF0CFDC42C}" destId="{91B33217-0145-3D48-A17C-5E636F6B093D}" srcOrd="0" destOrd="0" parTransId="{ADE9B509-390B-3B45-8226-BCF4EA72CDE6}" sibTransId="{428E2167-39A9-E344-B162-86D066CF015A}"/>
    <dgm:cxn modelId="{EA2B5ABA-09EF-DA4D-8AA1-F707BCBBB20D}" type="presOf" srcId="{89791184-6F87-A24C-BFEE-85CE2DDF6C02}" destId="{2F7F69C3-E33A-6C40-9F35-6FF873E47BBB}" srcOrd="0" destOrd="1" presId="urn:microsoft.com/office/officeart/2008/layout/HexagonCluster"/>
    <dgm:cxn modelId="{C290AFBB-9D08-3643-9141-527BCAF95A6B}" srcId="{B7CA9C83-6008-BF42-9DAA-790D5F515800}" destId="{83F2BB90-D7C0-A94C-99C6-DE3C0BFF7D85}" srcOrd="0" destOrd="0" parTransId="{10816B98-C953-9147-963A-66C3A2FD0458}" sibTransId="{128E33B3-AAC4-3941-912C-48B7D760BCCA}"/>
    <dgm:cxn modelId="{6E138C5C-5FE7-4B49-B54C-CAD885DADB92}" type="presOf" srcId="{91B33217-0145-3D48-A17C-5E636F6B093D}" destId="{48E2677D-0D7E-FB4B-B134-0262E6396C93}" srcOrd="0" destOrd="1" presId="urn:microsoft.com/office/officeart/2008/layout/HexagonCluster"/>
    <dgm:cxn modelId="{8E6D9FA2-45B4-5543-8C60-EDF805C7ED05}" srcId="{4FE981F7-67FF-2149-BC78-6BF8D6DE974F}" destId="{48D4E3A8-8273-A948-A152-988B5981165F}" srcOrd="0" destOrd="0" parTransId="{9DADAEE5-6DEA-C943-A9A4-4A4F2D689EA2}" sibTransId="{F9D8D042-CAE3-284F-8120-7BBDFAE86D46}"/>
    <dgm:cxn modelId="{C6241FEE-9A7A-F447-BFE2-A3572B99D009}" type="presOf" srcId="{65930BD2-E4AC-5A4A-B1B2-49727ABAC7A4}" destId="{FBFC0938-84E5-4346-B65D-563F3D261B73}" srcOrd="0" destOrd="0" presId="urn:microsoft.com/office/officeart/2008/layout/HexagonCluster"/>
    <dgm:cxn modelId="{EDD4B983-0487-2D43-8668-188E7E3EF329}" srcId="{AC4C346D-718F-B642-9D9B-CD59B392CB42}" destId="{8E9B56DE-1CA5-D94F-A493-6CED2AAD4E45}" srcOrd="3" destOrd="0" parTransId="{D669105D-0CDF-0847-B2CF-2262725DEAE5}" sibTransId="{FBEA0073-CB14-184C-AC82-DCDEDBD60A26}"/>
    <dgm:cxn modelId="{8BC5B458-4B66-BF4B-A056-B9B38992A9DC}" srcId="{3A4F2C95-B704-D249-9FB2-83DF0CFDC42C}" destId="{F16DA903-2C40-514C-B284-99702E2F405D}" srcOrd="3" destOrd="0" parTransId="{B38C3A76-CA85-644B-95DA-83552C230376}" sibTransId="{DD7A5D0C-2D88-9D4F-8E15-67B40588B8FB}"/>
    <dgm:cxn modelId="{A3D48360-8859-5742-B839-483CA48C64B3}" type="presOf" srcId="{3A4F2C95-B704-D249-9FB2-83DF0CFDC42C}" destId="{48E2677D-0D7E-FB4B-B134-0262E6396C93}" srcOrd="0" destOrd="0" presId="urn:microsoft.com/office/officeart/2008/layout/HexagonCluster"/>
    <dgm:cxn modelId="{4157FAF0-71A2-6544-9BF3-A4460EF111DE}" type="presOf" srcId="{E4BA09B2-FDA9-8B4B-AF38-1C7E44C4A829}" destId="{781B7587-4380-1A4A-8C3F-838D7D897F92}" srcOrd="0" destOrd="2" presId="urn:microsoft.com/office/officeart/2008/layout/HexagonCluster"/>
    <dgm:cxn modelId="{FCDEFE7E-764D-FA44-AE46-C1D46576F272}" type="presOf" srcId="{62C4146C-C065-5241-AEC5-8F00069CE5F9}" destId="{48E2677D-0D7E-FB4B-B134-0262E6396C93}" srcOrd="0" destOrd="3" presId="urn:microsoft.com/office/officeart/2008/layout/HexagonCluster"/>
    <dgm:cxn modelId="{7F9B21D0-6DE9-EE4E-9361-D30301520EAA}" type="presOf" srcId="{4FE981F7-67FF-2149-BC78-6BF8D6DE974F}" destId="{7BFC0003-F397-3A4D-BCCA-2BB626DF80A1}" srcOrd="0" destOrd="0" presId="urn:microsoft.com/office/officeart/2008/layout/HexagonCluster"/>
    <dgm:cxn modelId="{FCC1D95C-66D2-9A42-B030-A0238876AC8D}" type="presOf" srcId="{AC4C346D-718F-B642-9D9B-CD59B392CB42}" destId="{2F7F69C3-E33A-6C40-9F35-6FF873E47BBB}" srcOrd="0" destOrd="0" presId="urn:microsoft.com/office/officeart/2008/layout/HexagonCluster"/>
    <dgm:cxn modelId="{037CDC42-77AD-5546-AC9F-7DD280D14572}" srcId="{AC4C346D-718F-B642-9D9B-CD59B392CB42}" destId="{B36F8315-8EC9-7B45-B067-58D916673D81}" srcOrd="2" destOrd="0" parTransId="{9BCD5690-5A87-4944-93D0-40FF81D9F4AD}" sibTransId="{1AE6F881-84ED-FE4C-96BE-0DA6947735E0}"/>
    <dgm:cxn modelId="{3656C0E3-ABF2-E244-B71E-7488227F7A1B}" srcId="{48D4E3A8-8273-A948-A152-988B5981165F}" destId="{2BFCA452-FE61-7C4D-BA20-789C41B6BC63}" srcOrd="2" destOrd="0" parTransId="{15700277-E86F-D844-8EEC-4DE31F11F0F1}" sibTransId="{F8645E56-31F3-A441-AF48-310B5C5EA178}"/>
    <dgm:cxn modelId="{07A9AFC3-F81C-DC4B-8CAB-D444E06A3379}" srcId="{AC4C346D-718F-B642-9D9B-CD59B392CB42}" destId="{89791184-6F87-A24C-BFEE-85CE2DDF6C02}" srcOrd="0" destOrd="0" parTransId="{E4E18A47-E83A-094D-8088-3A1B63FD7928}" sibTransId="{D6F9FD4C-46EB-AF45-94C6-344400C4D2E6}"/>
    <dgm:cxn modelId="{EB5B94AA-2C22-BE4A-97CF-2FA2FFF4637A}" srcId="{3A4F2C95-B704-D249-9FB2-83DF0CFDC42C}" destId="{DA8CCE14-C9F7-9D47-8025-FED511EB9058}" srcOrd="1" destOrd="0" parTransId="{51BE4D96-DCF0-D846-B7FB-B04F4B58916D}" sibTransId="{2FDEC478-72F8-764D-8DA4-BA331F248ABA}"/>
    <dgm:cxn modelId="{1FAF75C5-CE13-0044-9228-C508E3003925}" srcId="{AC4C346D-718F-B642-9D9B-CD59B392CB42}" destId="{66A64B48-873F-3E49-8B6F-5132CD456BD0}" srcOrd="1" destOrd="0" parTransId="{DC7409FE-3351-4D4B-80FD-C91697736C4E}" sibTransId="{8809AE22-CC86-894C-AFCB-8EAB2A1A1CEC}"/>
    <dgm:cxn modelId="{8A64C6A1-9223-C840-B54B-5A5FCE00BE9B}" srcId="{4FE981F7-67FF-2149-BC78-6BF8D6DE974F}" destId="{B7CA9C83-6008-BF42-9DAA-790D5F515800}" srcOrd="1" destOrd="0" parTransId="{D7F3EE64-A017-3D42-8D47-5C18117F7299}" sibTransId="{F57D6190-AB75-3D45-B01F-A0ECDA6E0967}"/>
    <dgm:cxn modelId="{560EEA3C-A800-8E48-8C99-9586CE5C4BBE}" type="presOf" srcId="{48D4E3A8-8273-A948-A152-988B5981165F}" destId="{781B7587-4380-1A4A-8C3F-838D7D897F92}" srcOrd="0" destOrd="0" presId="urn:microsoft.com/office/officeart/2008/layout/HexagonCluster"/>
    <dgm:cxn modelId="{0BC0425C-5383-B64A-B4E8-FD5B535F8357}" type="presOf" srcId="{83F2BB90-D7C0-A94C-99C6-DE3C0BFF7D85}" destId="{378938E8-1646-F946-844A-F970803DF7F8}" srcOrd="0" destOrd="1" presId="urn:microsoft.com/office/officeart/2008/layout/HexagonCluster"/>
    <dgm:cxn modelId="{771A6D87-3BC2-5448-9CD4-F61D48A45C2A}" type="presOf" srcId="{D9B08AE8-163A-E947-893F-CF69F8465E29}" destId="{781B7587-4380-1A4A-8C3F-838D7D897F92}" srcOrd="0" destOrd="1" presId="urn:microsoft.com/office/officeart/2008/layout/HexagonCluster"/>
    <dgm:cxn modelId="{479FA241-E211-614B-B0E7-66417D302980}" type="presOf" srcId="{66A64B48-873F-3E49-8B6F-5132CD456BD0}" destId="{2F7F69C3-E33A-6C40-9F35-6FF873E47BBB}" srcOrd="0" destOrd="2" presId="urn:microsoft.com/office/officeart/2008/layout/HexagonCluster"/>
    <dgm:cxn modelId="{1DFCC062-6A82-7B44-BD6F-05951AC9F16B}" srcId="{4FE981F7-67FF-2149-BC78-6BF8D6DE974F}" destId="{AC4C346D-718F-B642-9D9B-CD59B392CB42}" srcOrd="3" destOrd="0" parTransId="{F3D8A23D-5FDF-3641-B8CF-F773A697EE3C}" sibTransId="{65930BD2-E4AC-5A4A-B1B2-49727ABAC7A4}"/>
    <dgm:cxn modelId="{5862B69E-5397-F646-BC3A-5832A2CE7DE3}" type="presOf" srcId="{B7CA9C83-6008-BF42-9DAA-790D5F515800}" destId="{378938E8-1646-F946-844A-F970803DF7F8}" srcOrd="0" destOrd="0" presId="urn:microsoft.com/office/officeart/2008/layout/HexagonCluster"/>
    <dgm:cxn modelId="{44A81131-2F4A-594C-82C4-562CDD7AABBE}" type="presOf" srcId="{DA8CCE14-C9F7-9D47-8025-FED511EB9058}" destId="{48E2677D-0D7E-FB4B-B134-0262E6396C93}" srcOrd="0" destOrd="2" presId="urn:microsoft.com/office/officeart/2008/layout/HexagonCluster"/>
    <dgm:cxn modelId="{94C8F38D-D361-D344-98F8-CC413C156DF3}" type="presOf" srcId="{F57D6190-AB75-3D45-B01F-A0ECDA6E0967}" destId="{73D5B984-DF25-1147-9634-2A9194D570B5}" srcOrd="0" destOrd="0" presId="urn:microsoft.com/office/officeart/2008/layout/HexagonCluster"/>
    <dgm:cxn modelId="{DAFD41B4-05E9-0F49-A802-3A27021B3601}" srcId="{3A4F2C95-B704-D249-9FB2-83DF0CFDC42C}" destId="{62C4146C-C065-5241-AEC5-8F00069CE5F9}" srcOrd="2" destOrd="0" parTransId="{AD83440D-0526-8146-A99D-EFB60F4C3F96}" sibTransId="{C1DC3354-77A0-B24E-8EBB-84380B27F2F4}"/>
    <dgm:cxn modelId="{CE5622D3-C86E-8042-B51D-BAA9F5E60C9C}" type="presOf" srcId="{51C191C0-EEC5-C443-A80A-BF64FFA23AAD}" destId="{D23EA5FA-E356-5645-B2FE-17F7F3D6C43A}" srcOrd="0" destOrd="0" presId="urn:microsoft.com/office/officeart/2008/layout/HexagonCluster"/>
    <dgm:cxn modelId="{67295513-9400-7F4E-BCDD-E86939651547}" srcId="{4FE981F7-67FF-2149-BC78-6BF8D6DE974F}" destId="{3A4F2C95-B704-D249-9FB2-83DF0CFDC42C}" srcOrd="2" destOrd="0" parTransId="{517C4DB6-6D1E-9149-90AB-2802BAE75624}" sibTransId="{51C191C0-EEC5-C443-A80A-BF64FFA23AAD}"/>
    <dgm:cxn modelId="{4D67E22B-E2F2-CD4C-8251-1CFB9068B853}" type="presOf" srcId="{F9D8D042-CAE3-284F-8120-7BBDFAE86D46}" destId="{C7F8A751-F1E1-EA47-81E3-1A21010B58AB}" srcOrd="0" destOrd="0" presId="urn:microsoft.com/office/officeart/2008/layout/HexagonCluster"/>
    <dgm:cxn modelId="{A6DC21B8-CC2E-4242-9C18-E058AC83F560}" type="presOf" srcId="{0FD611BF-28CC-4E42-A3F0-0CED257ED514}" destId="{378938E8-1646-F946-844A-F970803DF7F8}" srcOrd="0" destOrd="2" presId="urn:microsoft.com/office/officeart/2008/layout/HexagonCluster"/>
    <dgm:cxn modelId="{83EB69AF-7E6B-CB4E-A0E1-D345D41AA18D}" srcId="{48D4E3A8-8273-A948-A152-988B5981165F}" destId="{E4BA09B2-FDA9-8B4B-AF38-1C7E44C4A829}" srcOrd="1" destOrd="0" parTransId="{0B98D429-77A1-E447-86CB-939B894F2E38}" sibTransId="{73674117-5ED7-BB4F-AB3C-F4B799F78061}"/>
    <dgm:cxn modelId="{186E39EE-885E-9A44-A091-C6F919FC8349}" type="presOf" srcId="{2BFCA452-FE61-7C4D-BA20-789C41B6BC63}" destId="{781B7587-4380-1A4A-8C3F-838D7D897F92}" srcOrd="0" destOrd="3" presId="urn:microsoft.com/office/officeart/2008/layout/HexagonCluster"/>
    <dgm:cxn modelId="{FB9FE5AA-3AB1-6646-BBA4-C76CE4663468}" type="presOf" srcId="{F16DA903-2C40-514C-B284-99702E2F405D}" destId="{48E2677D-0D7E-FB4B-B134-0262E6396C93}" srcOrd="0" destOrd="4" presId="urn:microsoft.com/office/officeart/2008/layout/HexagonCluster"/>
    <dgm:cxn modelId="{1594984F-3431-1049-93C3-973FED4B8490}" type="presOf" srcId="{8E9B56DE-1CA5-D94F-A493-6CED2AAD4E45}" destId="{2F7F69C3-E33A-6C40-9F35-6FF873E47BBB}" srcOrd="0" destOrd="4" presId="urn:microsoft.com/office/officeart/2008/layout/HexagonCluster"/>
    <dgm:cxn modelId="{7D5557C5-5E90-B841-9197-FCC4C5DCA899}" type="presParOf" srcId="{7BFC0003-F397-3A4D-BCCA-2BB626DF80A1}" destId="{06CE4E43-AB25-AB4D-A3C3-8C08ECE231D6}" srcOrd="0" destOrd="0" presId="urn:microsoft.com/office/officeart/2008/layout/HexagonCluster"/>
    <dgm:cxn modelId="{4ABBC074-DB47-7F46-A982-E1D907B4C924}" type="presParOf" srcId="{06CE4E43-AB25-AB4D-A3C3-8C08ECE231D6}" destId="{781B7587-4380-1A4A-8C3F-838D7D897F92}" srcOrd="0" destOrd="0" presId="urn:microsoft.com/office/officeart/2008/layout/HexagonCluster"/>
    <dgm:cxn modelId="{81E2B4BC-3B70-424F-B293-76CF09D62EBE}" type="presParOf" srcId="{7BFC0003-F397-3A4D-BCCA-2BB626DF80A1}" destId="{155E5423-A91C-1947-9C27-81328C6E3436}" srcOrd="1" destOrd="0" presId="urn:microsoft.com/office/officeart/2008/layout/HexagonCluster"/>
    <dgm:cxn modelId="{E599E8CC-B10F-394D-B488-5820F86DF428}" type="presParOf" srcId="{155E5423-A91C-1947-9C27-81328C6E3436}" destId="{5BC7CF61-271D-5441-8775-2E0676358532}" srcOrd="0" destOrd="0" presId="urn:microsoft.com/office/officeart/2008/layout/HexagonCluster"/>
    <dgm:cxn modelId="{9D64C4C8-7828-7741-BFAF-78DC0139DA6F}" type="presParOf" srcId="{7BFC0003-F397-3A4D-BCCA-2BB626DF80A1}" destId="{2ADD0086-98BD-AB4F-8227-509767E6733C}" srcOrd="2" destOrd="0" presId="urn:microsoft.com/office/officeart/2008/layout/HexagonCluster"/>
    <dgm:cxn modelId="{2C367E55-9551-854D-A95A-778F1314119C}" type="presParOf" srcId="{2ADD0086-98BD-AB4F-8227-509767E6733C}" destId="{C7F8A751-F1E1-EA47-81E3-1A21010B58AB}" srcOrd="0" destOrd="0" presId="urn:microsoft.com/office/officeart/2008/layout/HexagonCluster"/>
    <dgm:cxn modelId="{A0054649-2BC7-6345-A7F4-CD81708973C3}" type="presParOf" srcId="{7BFC0003-F397-3A4D-BCCA-2BB626DF80A1}" destId="{196E32FD-B942-FE46-A022-01560C2A86BB}" srcOrd="3" destOrd="0" presId="urn:microsoft.com/office/officeart/2008/layout/HexagonCluster"/>
    <dgm:cxn modelId="{35B969AF-5850-2E47-B483-4CEF8006CCAA}" type="presParOf" srcId="{196E32FD-B942-FE46-A022-01560C2A86BB}" destId="{1A36C2A8-EF95-0949-8DE3-B74B1812C5D5}" srcOrd="0" destOrd="0" presId="urn:microsoft.com/office/officeart/2008/layout/HexagonCluster"/>
    <dgm:cxn modelId="{4E0BD383-AC72-D148-8A30-8DED999A0067}" type="presParOf" srcId="{7BFC0003-F397-3A4D-BCCA-2BB626DF80A1}" destId="{1E61A14A-0C7D-5D4E-A916-65CD1D0CB34E}" srcOrd="4" destOrd="0" presId="urn:microsoft.com/office/officeart/2008/layout/HexagonCluster"/>
    <dgm:cxn modelId="{8E990E0C-7671-2B4F-84B1-A8EEE73F34C1}" type="presParOf" srcId="{1E61A14A-0C7D-5D4E-A916-65CD1D0CB34E}" destId="{378938E8-1646-F946-844A-F970803DF7F8}" srcOrd="0" destOrd="0" presId="urn:microsoft.com/office/officeart/2008/layout/HexagonCluster"/>
    <dgm:cxn modelId="{EB7EC1BF-1CD9-7749-A7DF-8FBADBDFF412}" type="presParOf" srcId="{7BFC0003-F397-3A4D-BCCA-2BB626DF80A1}" destId="{0C286549-93CF-584C-AB1F-73D05BA78CF4}" srcOrd="5" destOrd="0" presId="urn:microsoft.com/office/officeart/2008/layout/HexagonCluster"/>
    <dgm:cxn modelId="{75D0F481-9C9F-9D44-B7DF-A4B80261B4FB}" type="presParOf" srcId="{0C286549-93CF-584C-AB1F-73D05BA78CF4}" destId="{3AC1D906-7A4B-4E4A-AB3E-72EE903A3C6F}" srcOrd="0" destOrd="0" presId="urn:microsoft.com/office/officeart/2008/layout/HexagonCluster"/>
    <dgm:cxn modelId="{375F0A31-7EBB-D84D-9F75-E67375951F02}" type="presParOf" srcId="{7BFC0003-F397-3A4D-BCCA-2BB626DF80A1}" destId="{75D485A8-DBD1-1042-9B5E-28F6D5EB9E57}" srcOrd="6" destOrd="0" presId="urn:microsoft.com/office/officeart/2008/layout/HexagonCluster"/>
    <dgm:cxn modelId="{184CA5A3-4876-9642-A2D4-D0C0E80A2AC2}" type="presParOf" srcId="{75D485A8-DBD1-1042-9B5E-28F6D5EB9E57}" destId="{73D5B984-DF25-1147-9634-2A9194D570B5}" srcOrd="0" destOrd="0" presId="urn:microsoft.com/office/officeart/2008/layout/HexagonCluster"/>
    <dgm:cxn modelId="{B4F9BA39-3246-6C47-A497-8A1AF44629C6}" type="presParOf" srcId="{7BFC0003-F397-3A4D-BCCA-2BB626DF80A1}" destId="{5F1B7A5E-179B-804B-93E1-DF56ECD2A1F2}" srcOrd="7" destOrd="0" presId="urn:microsoft.com/office/officeart/2008/layout/HexagonCluster"/>
    <dgm:cxn modelId="{199F3FB9-7CD1-BF43-BA50-0305EC4146F1}" type="presParOf" srcId="{5F1B7A5E-179B-804B-93E1-DF56ECD2A1F2}" destId="{D3BC5680-F6B0-D349-9B00-4C4F4C4B0B9A}" srcOrd="0" destOrd="0" presId="urn:microsoft.com/office/officeart/2008/layout/HexagonCluster"/>
    <dgm:cxn modelId="{9F608DD5-552F-6A40-8CA9-153A43BAC434}" type="presParOf" srcId="{7BFC0003-F397-3A4D-BCCA-2BB626DF80A1}" destId="{DF454D85-C13C-1641-8A71-F45A959B9927}" srcOrd="8" destOrd="0" presId="urn:microsoft.com/office/officeart/2008/layout/HexagonCluster"/>
    <dgm:cxn modelId="{D2F4BF1C-987B-2147-B6AC-66E2F3D4BAA9}" type="presParOf" srcId="{DF454D85-C13C-1641-8A71-F45A959B9927}" destId="{48E2677D-0D7E-FB4B-B134-0262E6396C93}" srcOrd="0" destOrd="0" presId="urn:microsoft.com/office/officeart/2008/layout/HexagonCluster"/>
    <dgm:cxn modelId="{1FAB5EEA-3F77-424D-A92C-F1BDA9F538B4}" type="presParOf" srcId="{7BFC0003-F397-3A4D-BCCA-2BB626DF80A1}" destId="{78A4D7A5-53B2-F943-860E-E57C9D28C282}" srcOrd="9" destOrd="0" presId="urn:microsoft.com/office/officeart/2008/layout/HexagonCluster"/>
    <dgm:cxn modelId="{D000DF06-CE01-D448-9224-C74F916F6A9E}" type="presParOf" srcId="{78A4D7A5-53B2-F943-860E-E57C9D28C282}" destId="{CD68C896-D682-A04F-A3C9-DBB8CB0D9D94}" srcOrd="0" destOrd="0" presId="urn:microsoft.com/office/officeart/2008/layout/HexagonCluster"/>
    <dgm:cxn modelId="{530AF339-F16D-1345-93A0-8E6D908ADA52}" type="presParOf" srcId="{7BFC0003-F397-3A4D-BCCA-2BB626DF80A1}" destId="{9F90C0FD-7FAC-4B4A-B663-98C2F71859E9}" srcOrd="10" destOrd="0" presId="urn:microsoft.com/office/officeart/2008/layout/HexagonCluster"/>
    <dgm:cxn modelId="{038B3DAD-CD08-0047-A15C-2AD213A6FECE}" type="presParOf" srcId="{9F90C0FD-7FAC-4B4A-B663-98C2F71859E9}" destId="{D23EA5FA-E356-5645-B2FE-17F7F3D6C43A}" srcOrd="0" destOrd="0" presId="urn:microsoft.com/office/officeart/2008/layout/HexagonCluster"/>
    <dgm:cxn modelId="{14B1DED4-79EA-C241-B2E3-78A0BB837E31}" type="presParOf" srcId="{7BFC0003-F397-3A4D-BCCA-2BB626DF80A1}" destId="{DC6EC81D-DE05-2048-8692-9DF22E4EBA70}" srcOrd="11" destOrd="0" presId="urn:microsoft.com/office/officeart/2008/layout/HexagonCluster"/>
    <dgm:cxn modelId="{F6BF014C-EE12-1243-BD91-6A791B248A8C}" type="presParOf" srcId="{DC6EC81D-DE05-2048-8692-9DF22E4EBA70}" destId="{6EFD8F67-70D8-C64C-9F17-08113F562D96}" srcOrd="0" destOrd="0" presId="urn:microsoft.com/office/officeart/2008/layout/HexagonCluster"/>
    <dgm:cxn modelId="{2F9F5AA4-5F2B-FC4D-9585-D33746BD53CB}" type="presParOf" srcId="{7BFC0003-F397-3A4D-BCCA-2BB626DF80A1}" destId="{FF721B0A-1CCA-6441-B759-C95C2BDD2C33}" srcOrd="12" destOrd="0" presId="urn:microsoft.com/office/officeart/2008/layout/HexagonCluster"/>
    <dgm:cxn modelId="{CD19F45D-F252-D443-9225-BBBFF935FB3A}" type="presParOf" srcId="{FF721B0A-1CCA-6441-B759-C95C2BDD2C33}" destId="{2F7F69C3-E33A-6C40-9F35-6FF873E47BBB}" srcOrd="0" destOrd="0" presId="urn:microsoft.com/office/officeart/2008/layout/HexagonCluster"/>
    <dgm:cxn modelId="{014AEA83-2DDC-AA43-8C2B-8470051F3E04}" type="presParOf" srcId="{7BFC0003-F397-3A4D-BCCA-2BB626DF80A1}" destId="{3DE1F4A1-6694-EE46-8B76-096EDE75F879}" srcOrd="13" destOrd="0" presId="urn:microsoft.com/office/officeart/2008/layout/HexagonCluster"/>
    <dgm:cxn modelId="{304D325C-AB83-1643-B914-9A2F42E89A8B}" type="presParOf" srcId="{3DE1F4A1-6694-EE46-8B76-096EDE75F879}" destId="{AAF94B35-72E4-7F46-A43F-99607FEE177E}" srcOrd="0" destOrd="0" presId="urn:microsoft.com/office/officeart/2008/layout/HexagonCluster"/>
    <dgm:cxn modelId="{0F425849-FC1A-7C4B-8236-E7A7FC824807}" type="presParOf" srcId="{7BFC0003-F397-3A4D-BCCA-2BB626DF80A1}" destId="{E67E2895-B3D9-364F-926B-21305E6E4BAE}" srcOrd="14" destOrd="0" presId="urn:microsoft.com/office/officeart/2008/layout/HexagonCluster"/>
    <dgm:cxn modelId="{55170E17-23C2-AF40-BB81-7297BDCB6157}" type="presParOf" srcId="{E67E2895-B3D9-364F-926B-21305E6E4BAE}" destId="{FBFC0938-84E5-4346-B65D-563F3D261B73}" srcOrd="0" destOrd="0" presId="urn:microsoft.com/office/officeart/2008/layout/HexagonCluster"/>
    <dgm:cxn modelId="{049898B0-35AD-8946-B1A0-5ED48B8E21DD}" type="presParOf" srcId="{7BFC0003-F397-3A4D-BCCA-2BB626DF80A1}" destId="{10C68087-8ECD-E340-90EB-D19C0B5B3336}" srcOrd="15" destOrd="0" presId="urn:microsoft.com/office/officeart/2008/layout/HexagonCluster"/>
    <dgm:cxn modelId="{355853C1-A55F-6547-9CBB-57CF871D4BC5}" type="presParOf" srcId="{10C68087-8ECD-E340-90EB-D19C0B5B3336}" destId="{5C383304-A492-8F43-B014-607F166C436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4F6C28-7A8B-C44C-AFB0-8BE5D10EA258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6B06D43F-D399-8943-AAF7-84CFF70022C0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The TAU Performance System®</a:t>
          </a:r>
          <a:endParaRPr lang="en-US" dirty="0">
            <a:solidFill>
              <a:schemeClr val="tx1"/>
            </a:solidFill>
          </a:endParaRPr>
        </a:p>
      </dgm:t>
    </dgm:pt>
    <dgm:pt modelId="{ED1ABF12-B742-8A42-BC9B-0ADD58709437}" type="parTrans" cxnId="{D63F868B-42AA-C046-A46E-FCFAE210A68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597ECB-4A42-1A49-ABFD-7FEFDDFEF798}" type="sibTrans" cxnId="{D63F868B-42AA-C046-A46E-FCFAE210A68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56C9A8B-584E-DF49-A5DC-2D04069FDB14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Kppa</a:t>
          </a:r>
          <a:endParaRPr lang="en-US" dirty="0">
            <a:solidFill>
              <a:schemeClr val="tx1"/>
            </a:solidFill>
          </a:endParaRPr>
        </a:p>
      </dgm:t>
    </dgm:pt>
    <dgm:pt modelId="{6B8565F1-D8AD-C743-A4AE-2D8FDA5628F9}" type="parTrans" cxnId="{5D4431F8-C729-9D43-A106-FDF603B846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0466149-C55B-0F49-8DB0-3A441772AE78}" type="sibTrans" cxnId="{5D4431F8-C729-9D43-A106-FDF603B846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09D31C4-E20B-9046-85D8-7A28AF011A71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RotCFD</a:t>
          </a:r>
          <a:endParaRPr lang="en-US" dirty="0">
            <a:solidFill>
              <a:schemeClr val="tx1"/>
            </a:solidFill>
          </a:endParaRPr>
        </a:p>
      </dgm:t>
    </dgm:pt>
    <dgm:pt modelId="{A688BC0C-B0C8-F949-97DF-1109DA80D429}" type="parTrans" cxnId="{3897967B-F3E4-D24A-B097-14DDEAC88C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7278410-C6E6-E44D-B600-DAEA11BF85D0}" type="sibTrans" cxnId="{3897967B-F3E4-D24A-B097-14DDEAC88C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7206177-0565-A64B-B619-BA6495C702F3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ThreadSpotter</a:t>
          </a:r>
          <a:endParaRPr lang="en-US" dirty="0">
            <a:solidFill>
              <a:schemeClr val="tx1"/>
            </a:solidFill>
          </a:endParaRPr>
        </a:p>
      </dgm:t>
    </dgm:pt>
    <dgm:pt modelId="{7A47B23D-9F6E-8042-B7BF-A456CAAF1581}" type="parTrans" cxnId="{75336510-6506-DB4B-8E7C-C2BA3E2F8C5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03B489A-7A56-634E-ACD6-F1BD248A640C}" type="sibTrans" cxnId="{75336510-6506-DB4B-8E7C-C2BA3E2F8C5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6957BC-C5B8-2042-BE7D-F2AF942F96F0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HPC Linux</a:t>
          </a:r>
          <a:endParaRPr lang="en-US" dirty="0">
            <a:solidFill>
              <a:schemeClr val="tx1"/>
            </a:solidFill>
          </a:endParaRPr>
        </a:p>
      </dgm:t>
    </dgm:pt>
    <dgm:pt modelId="{5031C905-BB77-6149-AF75-F8F0BE2E05E2}" type="parTrans" cxnId="{AD1AD4C6-EE0A-464E-B89D-95B8AB836D1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F34189-32AD-CF4F-B201-BAC9CFD76FA3}" type="sibTrans" cxnId="{AD1AD4C6-EE0A-464E-B89D-95B8AB836D1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1DCE01-9713-594A-A7B7-979796B68C06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PToolsRTE</a:t>
          </a:r>
          <a:endParaRPr lang="en-US" dirty="0">
            <a:solidFill>
              <a:schemeClr val="tx1"/>
            </a:solidFill>
          </a:endParaRPr>
        </a:p>
      </dgm:t>
    </dgm:pt>
    <dgm:pt modelId="{6CE7C317-4E3C-2547-B081-C3797BF4553E}" type="parTrans" cxnId="{D5C1E66B-64BE-8E4D-964B-9B9A8A9ACA1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651B15E-1FB2-0F4A-8EC5-00D2E32947B1}" type="sibTrans" cxnId="{D5C1E66B-64BE-8E4D-964B-9B9A8A9ACA1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1C08CCA-4BC4-904E-B0CC-B412DB9314E5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PToolsWin</a:t>
          </a:r>
          <a:endParaRPr lang="en-US" dirty="0">
            <a:solidFill>
              <a:schemeClr val="tx1"/>
            </a:solidFill>
          </a:endParaRPr>
        </a:p>
      </dgm:t>
    </dgm:pt>
    <dgm:pt modelId="{7F008EF7-8652-5B40-B62C-521EF796CBC2}" type="parTrans" cxnId="{8E34EA63-E6D9-F246-A7DD-E285F05C3D6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09D5657-0AA2-944E-84F7-83685D70A4B5}" type="sibTrans" cxnId="{8E34EA63-E6D9-F246-A7DD-E285F05C3D6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C416835-6334-F845-88FB-26A645A3515D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IQB</a:t>
          </a:r>
          <a:endParaRPr lang="en-US" dirty="0">
            <a:solidFill>
              <a:schemeClr val="tx1"/>
            </a:solidFill>
          </a:endParaRPr>
        </a:p>
      </dgm:t>
    </dgm:pt>
    <dgm:pt modelId="{95234091-F7EB-3B41-980C-188E0A25A917}" type="parTrans" cxnId="{DFC84CF5-C480-AD45-A6C2-65878DA238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A9F916B-F378-D948-9FD5-3101034B6F22}" type="sibTrans" cxnId="{DFC84CF5-C480-AD45-A6C2-65878DA238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AF6A70B-0641-4144-A504-1AB930805D89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Vampir</a:t>
          </a:r>
          <a:endParaRPr lang="en-US" dirty="0">
            <a:solidFill>
              <a:schemeClr val="tx1"/>
            </a:solidFill>
          </a:endParaRPr>
        </a:p>
      </dgm:t>
    </dgm:pt>
    <dgm:pt modelId="{5CE2DA95-ABF8-884F-BADC-66E87B6A7004}" type="parTrans" cxnId="{4A542074-F8B4-044E-95DE-DA2346F916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2BC0CE-CA52-404E-8E86-CAF24DF3704D}" type="sibTrans" cxnId="{4A542074-F8B4-044E-95DE-DA2346F916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73646D6-559E-814A-A669-2991E4F58E9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TAU Commander / Enterprise</a:t>
          </a:r>
          <a:endParaRPr lang="en-US" dirty="0">
            <a:solidFill>
              <a:schemeClr val="tx1"/>
            </a:solidFill>
          </a:endParaRPr>
        </a:p>
      </dgm:t>
    </dgm:pt>
    <dgm:pt modelId="{A50651F4-1910-DD4D-A609-5C7458153449}" type="parTrans" cxnId="{AFAAAACC-9929-CF45-97EE-E8132C6E6DF3}">
      <dgm:prSet/>
      <dgm:spPr/>
      <dgm:t>
        <a:bodyPr/>
        <a:lstStyle/>
        <a:p>
          <a:endParaRPr lang="en-US"/>
        </a:p>
      </dgm:t>
    </dgm:pt>
    <dgm:pt modelId="{6EB76F6C-4A60-B34C-9EBE-78C2BD6B8F37}" type="sibTrans" cxnId="{AFAAAACC-9929-CF45-97EE-E8132C6E6DF3}">
      <dgm:prSet/>
      <dgm:spPr/>
      <dgm:t>
        <a:bodyPr/>
        <a:lstStyle/>
        <a:p>
          <a:endParaRPr lang="en-US"/>
        </a:p>
      </dgm:t>
    </dgm:pt>
    <dgm:pt modelId="{5781191D-4769-7340-8DC3-F78A48575998}" type="pres">
      <dgm:prSet presAssocID="{F64F6C28-7A8B-C44C-AFB0-8BE5D10EA258}" presName="linearFlow" presStyleCnt="0">
        <dgm:presLayoutVars>
          <dgm:dir/>
          <dgm:resizeHandles val="exact"/>
        </dgm:presLayoutVars>
      </dgm:prSet>
      <dgm:spPr/>
    </dgm:pt>
    <dgm:pt modelId="{0E9E41A7-9F35-E643-9828-7C998582087A}" type="pres">
      <dgm:prSet presAssocID="{6B06D43F-D399-8943-AAF7-84CFF70022C0}" presName="composite" presStyleCnt="0"/>
      <dgm:spPr/>
    </dgm:pt>
    <dgm:pt modelId="{F5D6EFAE-C042-AF43-9B49-08FE72A937FC}" type="pres">
      <dgm:prSet presAssocID="{6B06D43F-D399-8943-AAF7-84CFF70022C0}" presName="imgShp" presStyleLbl="fgImgPlace1" presStyleIdx="0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C469F93-D09D-0343-8D86-835A6B5B42E1}" type="pres">
      <dgm:prSet presAssocID="{6B06D43F-D399-8943-AAF7-84CFF70022C0}" presName="txShp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85920-5BD2-EE47-95D0-AE87B9984C90}" type="pres">
      <dgm:prSet presAssocID="{20597ECB-4A42-1A49-ABFD-7FEFDDFEF798}" presName="spacing" presStyleCnt="0"/>
      <dgm:spPr/>
    </dgm:pt>
    <dgm:pt modelId="{02F61215-333A-EE46-AA51-5502C1C846EF}" type="pres">
      <dgm:prSet presAssocID="{173646D6-559E-814A-A669-2991E4F58E9B}" presName="composite" presStyleCnt="0"/>
      <dgm:spPr/>
    </dgm:pt>
    <dgm:pt modelId="{DFCE6F01-4A8C-F644-BF5E-BCA900925250}" type="pres">
      <dgm:prSet presAssocID="{173646D6-559E-814A-A669-2991E4F58E9B}" presName="imgShp" presStyleLbl="fgImgPlace1" presStyleIdx="1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4CD09E0-FEA2-B942-B050-B9482080FECC}" type="pres">
      <dgm:prSet presAssocID="{173646D6-559E-814A-A669-2991E4F58E9B}" presName="txShp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69A89D-C1EC-8C4E-BB28-56E25C46BDAA}" type="pres">
      <dgm:prSet presAssocID="{6EB76F6C-4A60-B34C-9EBE-78C2BD6B8F37}" presName="spacing" presStyleCnt="0"/>
      <dgm:spPr/>
    </dgm:pt>
    <dgm:pt modelId="{AB182EE8-8697-5F42-9870-136889848B38}" type="pres">
      <dgm:prSet presAssocID="{956C9A8B-584E-DF49-A5DC-2D04069FDB14}" presName="composite" presStyleCnt="0"/>
      <dgm:spPr/>
    </dgm:pt>
    <dgm:pt modelId="{0C9AA94F-1089-4D49-8587-2D165CBA5CC8}" type="pres">
      <dgm:prSet presAssocID="{956C9A8B-584E-DF49-A5DC-2D04069FDB14}" presName="imgShp" presStyleLbl="fgImgPlace1" presStyleIdx="2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E4FDCF8-6261-0C49-97B4-176811657B5C}" type="pres">
      <dgm:prSet presAssocID="{956C9A8B-584E-DF49-A5DC-2D04069FDB14}" presName="txShp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63C41-90E3-F442-A04E-5C0135329951}" type="pres">
      <dgm:prSet presAssocID="{D0466149-C55B-0F49-8DB0-3A441772AE78}" presName="spacing" presStyleCnt="0"/>
      <dgm:spPr/>
    </dgm:pt>
    <dgm:pt modelId="{B8F9BBF4-95EF-3B41-8A13-7FDA6585E957}" type="pres">
      <dgm:prSet presAssocID="{D09D31C4-E20B-9046-85D8-7A28AF011A71}" presName="composite" presStyleCnt="0"/>
      <dgm:spPr/>
    </dgm:pt>
    <dgm:pt modelId="{D6641272-D1CD-E04F-8E52-15C14146D622}" type="pres">
      <dgm:prSet presAssocID="{D09D31C4-E20B-9046-85D8-7A28AF011A71}" presName="imgShp" presStyleLbl="fgImgPlace1" presStyleIdx="3" presStyleCnt="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471C4E41-4CC0-3B46-B9D7-245A0784E7FC}" type="pres">
      <dgm:prSet presAssocID="{D09D31C4-E20B-9046-85D8-7A28AF011A71}" presName="txShp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02837-FAC7-5D44-AD1C-D4B44D544FE2}" type="pres">
      <dgm:prSet presAssocID="{B7278410-C6E6-E44D-B600-DAEA11BF85D0}" presName="spacing" presStyleCnt="0"/>
      <dgm:spPr/>
    </dgm:pt>
    <dgm:pt modelId="{CF77CF34-8B67-0F45-B2B4-0E5562D9458D}" type="pres">
      <dgm:prSet presAssocID="{97206177-0565-A64B-B619-BA6495C702F3}" presName="composite" presStyleCnt="0"/>
      <dgm:spPr/>
    </dgm:pt>
    <dgm:pt modelId="{E70BB821-4B72-B24B-86FA-5D3B8BBABFC9}" type="pres">
      <dgm:prSet presAssocID="{97206177-0565-A64B-B619-BA6495C702F3}" presName="imgShp" presStyleLbl="fgImgPlace1" presStyleIdx="4" presStyleCnt="1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0697FB83-8216-2A4A-8471-BDAFA1F7D605}" type="pres">
      <dgm:prSet presAssocID="{97206177-0565-A64B-B619-BA6495C702F3}" presName="txShp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D0D5A-800A-424C-BD9A-86EE70A8FD79}" type="pres">
      <dgm:prSet presAssocID="{E03B489A-7A56-634E-ACD6-F1BD248A640C}" presName="spacing" presStyleCnt="0"/>
      <dgm:spPr/>
    </dgm:pt>
    <dgm:pt modelId="{E5AF3CF2-913F-7449-8F6B-6AC507C703FC}" type="pres">
      <dgm:prSet presAssocID="{296957BC-C5B8-2042-BE7D-F2AF942F96F0}" presName="composite" presStyleCnt="0"/>
      <dgm:spPr/>
    </dgm:pt>
    <dgm:pt modelId="{BA5E96E6-AD33-5D48-8E2A-96253CF72693}" type="pres">
      <dgm:prSet presAssocID="{296957BC-C5B8-2042-BE7D-F2AF942F96F0}" presName="imgShp" presStyleLbl="fgImgPlace1" presStyleIdx="5" presStyleCnt="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903FB44-494E-F847-9CBA-C1CF113FD1B2}" type="pres">
      <dgm:prSet presAssocID="{296957BC-C5B8-2042-BE7D-F2AF942F96F0}" presName="txShp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40DEA-A6EB-8244-8414-4178BCF75F8D}" type="pres">
      <dgm:prSet presAssocID="{52F34189-32AD-CF4F-B201-BAC9CFD76FA3}" presName="spacing" presStyleCnt="0"/>
      <dgm:spPr/>
    </dgm:pt>
    <dgm:pt modelId="{475AEA50-A6BC-2A49-86E7-5AD17CEBE454}" type="pres">
      <dgm:prSet presAssocID="{A51DCE01-9713-594A-A7B7-979796B68C06}" presName="composite" presStyleCnt="0"/>
      <dgm:spPr/>
    </dgm:pt>
    <dgm:pt modelId="{F731AFC8-5C08-D449-AB35-C3DD3FB62933}" type="pres">
      <dgm:prSet presAssocID="{A51DCE01-9713-594A-A7B7-979796B68C06}" presName="imgShp" presStyleLbl="fgImgPlace1" presStyleIdx="6" presStyleCnt="1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9F7A297-EF39-EE44-8768-96F0180B3CF2}" type="pres">
      <dgm:prSet presAssocID="{A51DCE01-9713-594A-A7B7-979796B68C06}" presName="txShp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4C66EB-BF71-FE44-9AF3-E3F09DB7F3DD}" type="pres">
      <dgm:prSet presAssocID="{0651B15E-1FB2-0F4A-8EC5-00D2E32947B1}" presName="spacing" presStyleCnt="0"/>
      <dgm:spPr/>
    </dgm:pt>
    <dgm:pt modelId="{49D4F131-7E70-4D49-9EC9-B1B328032783}" type="pres">
      <dgm:prSet presAssocID="{71C08CCA-4BC4-904E-B0CC-B412DB9314E5}" presName="composite" presStyleCnt="0"/>
      <dgm:spPr/>
    </dgm:pt>
    <dgm:pt modelId="{A73AD227-3A6D-C447-98B8-D14EED09F100}" type="pres">
      <dgm:prSet presAssocID="{71C08CCA-4BC4-904E-B0CC-B412DB9314E5}" presName="imgShp" presStyleLbl="fgImgPlace1" presStyleIdx="7" presStyleCnt="1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FD07B9F-AF68-5E40-9B17-E928377976CD}" type="pres">
      <dgm:prSet presAssocID="{71C08CCA-4BC4-904E-B0CC-B412DB9314E5}" presName="txShp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BCE91-BC11-4F4A-B360-90F433D7E5A3}" type="pres">
      <dgm:prSet presAssocID="{D09D5657-0AA2-944E-84F7-83685D70A4B5}" presName="spacing" presStyleCnt="0"/>
      <dgm:spPr/>
    </dgm:pt>
    <dgm:pt modelId="{E70E7E89-17B7-C542-8A6C-C172FFB7F64C}" type="pres">
      <dgm:prSet presAssocID="{DC416835-6334-F845-88FB-26A645A3515D}" presName="composite" presStyleCnt="0"/>
      <dgm:spPr/>
    </dgm:pt>
    <dgm:pt modelId="{56768222-D20C-F041-A5A8-43F812FBC441}" type="pres">
      <dgm:prSet presAssocID="{DC416835-6334-F845-88FB-26A645A3515D}" presName="imgShp" presStyleLbl="fgImgPlace1" presStyleIdx="8" presStyleCnt="1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E194188-C61D-CC4F-86BE-730F6473D862}" type="pres">
      <dgm:prSet presAssocID="{DC416835-6334-F845-88FB-26A645A3515D}" presName="txShp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2EFC19-DB4C-6943-924C-3494BBF9C9F3}" type="pres">
      <dgm:prSet presAssocID="{1A9F916B-F378-D948-9FD5-3101034B6F22}" presName="spacing" presStyleCnt="0"/>
      <dgm:spPr/>
    </dgm:pt>
    <dgm:pt modelId="{1C5EA88A-2AAB-824C-8333-CC2834FBCF82}" type="pres">
      <dgm:prSet presAssocID="{9AF6A70B-0641-4144-A504-1AB930805D89}" presName="composite" presStyleCnt="0"/>
      <dgm:spPr/>
    </dgm:pt>
    <dgm:pt modelId="{921F78A4-DDE4-404C-B7D4-07554AE910A9}" type="pres">
      <dgm:prSet presAssocID="{9AF6A70B-0641-4144-A504-1AB930805D89}" presName="imgShp" presStyleLbl="fgImgPlace1" presStyleIdx="9" presStyleCnt="1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BEB97B8-AECD-4A42-841D-49EE13FACC00}" type="pres">
      <dgm:prSet presAssocID="{9AF6A70B-0641-4144-A504-1AB930805D89}" presName="txShp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542074-F8B4-044E-95DE-DA2346F916CE}" srcId="{F64F6C28-7A8B-C44C-AFB0-8BE5D10EA258}" destId="{9AF6A70B-0641-4144-A504-1AB930805D89}" srcOrd="9" destOrd="0" parTransId="{5CE2DA95-ABF8-884F-BADC-66E87B6A7004}" sibTransId="{022BC0CE-CA52-404E-8E86-CAF24DF3704D}"/>
    <dgm:cxn modelId="{5D4431F8-C729-9D43-A106-FDF603B846C8}" srcId="{F64F6C28-7A8B-C44C-AFB0-8BE5D10EA258}" destId="{956C9A8B-584E-DF49-A5DC-2D04069FDB14}" srcOrd="2" destOrd="0" parTransId="{6B8565F1-D8AD-C743-A4AE-2D8FDA5628F9}" sibTransId="{D0466149-C55B-0F49-8DB0-3A441772AE78}"/>
    <dgm:cxn modelId="{DFC84CF5-C480-AD45-A6C2-65878DA238A2}" srcId="{F64F6C28-7A8B-C44C-AFB0-8BE5D10EA258}" destId="{DC416835-6334-F845-88FB-26A645A3515D}" srcOrd="8" destOrd="0" parTransId="{95234091-F7EB-3B41-980C-188E0A25A917}" sibTransId="{1A9F916B-F378-D948-9FD5-3101034B6F22}"/>
    <dgm:cxn modelId="{75336510-6506-DB4B-8E7C-C2BA3E2F8C53}" srcId="{F64F6C28-7A8B-C44C-AFB0-8BE5D10EA258}" destId="{97206177-0565-A64B-B619-BA6495C702F3}" srcOrd="4" destOrd="0" parTransId="{7A47B23D-9F6E-8042-B7BF-A456CAAF1581}" sibTransId="{E03B489A-7A56-634E-ACD6-F1BD248A640C}"/>
    <dgm:cxn modelId="{CAEC68E7-D481-5444-A475-EB1F5E9E0880}" type="presOf" srcId="{F64F6C28-7A8B-C44C-AFB0-8BE5D10EA258}" destId="{5781191D-4769-7340-8DC3-F78A48575998}" srcOrd="0" destOrd="0" presId="urn:microsoft.com/office/officeart/2005/8/layout/vList3"/>
    <dgm:cxn modelId="{A9015BD7-4B1B-B84E-8373-47EBEA86A0A2}" type="presOf" srcId="{A51DCE01-9713-594A-A7B7-979796B68C06}" destId="{E9F7A297-EF39-EE44-8768-96F0180B3CF2}" srcOrd="0" destOrd="0" presId="urn:microsoft.com/office/officeart/2005/8/layout/vList3"/>
    <dgm:cxn modelId="{F0667667-BDD1-7148-A8C2-E25451F25EF2}" type="presOf" srcId="{DC416835-6334-F845-88FB-26A645A3515D}" destId="{3E194188-C61D-CC4F-86BE-730F6473D862}" srcOrd="0" destOrd="0" presId="urn:microsoft.com/office/officeart/2005/8/layout/vList3"/>
    <dgm:cxn modelId="{93F2046E-2B2D-C242-B217-12B8ED73247C}" type="presOf" srcId="{D09D31C4-E20B-9046-85D8-7A28AF011A71}" destId="{471C4E41-4CC0-3B46-B9D7-245A0784E7FC}" srcOrd="0" destOrd="0" presId="urn:microsoft.com/office/officeart/2005/8/layout/vList3"/>
    <dgm:cxn modelId="{8E34EA63-E6D9-F246-A7DD-E285F05C3D61}" srcId="{F64F6C28-7A8B-C44C-AFB0-8BE5D10EA258}" destId="{71C08CCA-4BC4-904E-B0CC-B412DB9314E5}" srcOrd="7" destOrd="0" parTransId="{7F008EF7-8652-5B40-B62C-521EF796CBC2}" sibTransId="{D09D5657-0AA2-944E-84F7-83685D70A4B5}"/>
    <dgm:cxn modelId="{C4E92814-80B8-4441-AE9A-AED9067B3EB9}" type="presOf" srcId="{296957BC-C5B8-2042-BE7D-F2AF942F96F0}" destId="{7903FB44-494E-F847-9CBA-C1CF113FD1B2}" srcOrd="0" destOrd="0" presId="urn:microsoft.com/office/officeart/2005/8/layout/vList3"/>
    <dgm:cxn modelId="{F46C38C5-9F42-0E4C-9607-F751D6F9C73F}" type="presOf" srcId="{97206177-0565-A64B-B619-BA6495C702F3}" destId="{0697FB83-8216-2A4A-8471-BDAFA1F7D605}" srcOrd="0" destOrd="0" presId="urn:microsoft.com/office/officeart/2005/8/layout/vList3"/>
    <dgm:cxn modelId="{D63F868B-42AA-C046-A46E-FCFAE210A685}" srcId="{F64F6C28-7A8B-C44C-AFB0-8BE5D10EA258}" destId="{6B06D43F-D399-8943-AAF7-84CFF70022C0}" srcOrd="0" destOrd="0" parTransId="{ED1ABF12-B742-8A42-BC9B-0ADD58709437}" sibTransId="{20597ECB-4A42-1A49-ABFD-7FEFDDFEF798}"/>
    <dgm:cxn modelId="{AD1AD4C6-EE0A-464E-B89D-95B8AB836D1C}" srcId="{F64F6C28-7A8B-C44C-AFB0-8BE5D10EA258}" destId="{296957BC-C5B8-2042-BE7D-F2AF942F96F0}" srcOrd="5" destOrd="0" parTransId="{5031C905-BB77-6149-AF75-F8F0BE2E05E2}" sibTransId="{52F34189-32AD-CF4F-B201-BAC9CFD76FA3}"/>
    <dgm:cxn modelId="{6DD7C746-16BC-924F-AA99-DDDAF7429FCA}" type="presOf" srcId="{6B06D43F-D399-8943-AAF7-84CFF70022C0}" destId="{DC469F93-D09D-0343-8D86-835A6B5B42E1}" srcOrd="0" destOrd="0" presId="urn:microsoft.com/office/officeart/2005/8/layout/vList3"/>
    <dgm:cxn modelId="{4D0E5C6A-4E52-4B49-8EEC-DA05AA83E450}" type="presOf" srcId="{956C9A8B-584E-DF49-A5DC-2D04069FDB14}" destId="{FE4FDCF8-6261-0C49-97B4-176811657B5C}" srcOrd="0" destOrd="0" presId="urn:microsoft.com/office/officeart/2005/8/layout/vList3"/>
    <dgm:cxn modelId="{3897967B-F3E4-D24A-B097-14DDEAC88C83}" srcId="{F64F6C28-7A8B-C44C-AFB0-8BE5D10EA258}" destId="{D09D31C4-E20B-9046-85D8-7A28AF011A71}" srcOrd="3" destOrd="0" parTransId="{A688BC0C-B0C8-F949-97DF-1109DA80D429}" sibTransId="{B7278410-C6E6-E44D-B600-DAEA11BF85D0}"/>
    <dgm:cxn modelId="{90362D78-788D-C24E-BDD6-B1A31DC83E09}" type="presOf" srcId="{173646D6-559E-814A-A669-2991E4F58E9B}" destId="{04CD09E0-FEA2-B942-B050-B9482080FECC}" srcOrd="0" destOrd="0" presId="urn:microsoft.com/office/officeart/2005/8/layout/vList3"/>
    <dgm:cxn modelId="{8B042C6D-58E8-0F43-8291-28994350F9B3}" type="presOf" srcId="{9AF6A70B-0641-4144-A504-1AB930805D89}" destId="{2BEB97B8-AECD-4A42-841D-49EE13FACC00}" srcOrd="0" destOrd="0" presId="urn:microsoft.com/office/officeart/2005/8/layout/vList3"/>
    <dgm:cxn modelId="{0B6AB1E9-0B86-B74E-A05C-B6F5880DEB07}" type="presOf" srcId="{71C08CCA-4BC4-904E-B0CC-B412DB9314E5}" destId="{1FD07B9F-AF68-5E40-9B17-E928377976CD}" srcOrd="0" destOrd="0" presId="urn:microsoft.com/office/officeart/2005/8/layout/vList3"/>
    <dgm:cxn modelId="{D5C1E66B-64BE-8E4D-964B-9B9A8A9ACA14}" srcId="{F64F6C28-7A8B-C44C-AFB0-8BE5D10EA258}" destId="{A51DCE01-9713-594A-A7B7-979796B68C06}" srcOrd="6" destOrd="0" parTransId="{6CE7C317-4E3C-2547-B081-C3797BF4553E}" sibTransId="{0651B15E-1FB2-0F4A-8EC5-00D2E32947B1}"/>
    <dgm:cxn modelId="{AFAAAACC-9929-CF45-97EE-E8132C6E6DF3}" srcId="{F64F6C28-7A8B-C44C-AFB0-8BE5D10EA258}" destId="{173646D6-559E-814A-A669-2991E4F58E9B}" srcOrd="1" destOrd="0" parTransId="{A50651F4-1910-DD4D-A609-5C7458153449}" sibTransId="{6EB76F6C-4A60-B34C-9EBE-78C2BD6B8F37}"/>
    <dgm:cxn modelId="{34613DF2-6634-1846-A576-D93A2F706FEF}" type="presParOf" srcId="{5781191D-4769-7340-8DC3-F78A48575998}" destId="{0E9E41A7-9F35-E643-9828-7C998582087A}" srcOrd="0" destOrd="0" presId="urn:microsoft.com/office/officeart/2005/8/layout/vList3"/>
    <dgm:cxn modelId="{1D32C5C0-EA78-824B-93A7-87BE906A161C}" type="presParOf" srcId="{0E9E41A7-9F35-E643-9828-7C998582087A}" destId="{F5D6EFAE-C042-AF43-9B49-08FE72A937FC}" srcOrd="0" destOrd="0" presId="urn:microsoft.com/office/officeart/2005/8/layout/vList3"/>
    <dgm:cxn modelId="{7D2D5388-BAA9-AF47-8474-A8A3FDC790BE}" type="presParOf" srcId="{0E9E41A7-9F35-E643-9828-7C998582087A}" destId="{DC469F93-D09D-0343-8D86-835A6B5B42E1}" srcOrd="1" destOrd="0" presId="urn:microsoft.com/office/officeart/2005/8/layout/vList3"/>
    <dgm:cxn modelId="{813D993A-E30D-764C-A49A-FF3CCF78C1DF}" type="presParOf" srcId="{5781191D-4769-7340-8DC3-F78A48575998}" destId="{79685920-5BD2-EE47-95D0-AE87B9984C90}" srcOrd="1" destOrd="0" presId="urn:microsoft.com/office/officeart/2005/8/layout/vList3"/>
    <dgm:cxn modelId="{6145A95B-3EBC-7E4C-B64D-EE163277AEEC}" type="presParOf" srcId="{5781191D-4769-7340-8DC3-F78A48575998}" destId="{02F61215-333A-EE46-AA51-5502C1C846EF}" srcOrd="2" destOrd="0" presId="urn:microsoft.com/office/officeart/2005/8/layout/vList3"/>
    <dgm:cxn modelId="{FF2B5B92-6FB1-8648-B352-2D7F03D15526}" type="presParOf" srcId="{02F61215-333A-EE46-AA51-5502C1C846EF}" destId="{DFCE6F01-4A8C-F644-BF5E-BCA900925250}" srcOrd="0" destOrd="0" presId="urn:microsoft.com/office/officeart/2005/8/layout/vList3"/>
    <dgm:cxn modelId="{1FBC8860-B84C-D44D-A1B1-2B27E914590B}" type="presParOf" srcId="{02F61215-333A-EE46-AA51-5502C1C846EF}" destId="{04CD09E0-FEA2-B942-B050-B9482080FECC}" srcOrd="1" destOrd="0" presId="urn:microsoft.com/office/officeart/2005/8/layout/vList3"/>
    <dgm:cxn modelId="{383B31F2-2732-C84F-A83D-E17431D44B61}" type="presParOf" srcId="{5781191D-4769-7340-8DC3-F78A48575998}" destId="{3E69A89D-C1EC-8C4E-BB28-56E25C46BDAA}" srcOrd="3" destOrd="0" presId="urn:microsoft.com/office/officeart/2005/8/layout/vList3"/>
    <dgm:cxn modelId="{BE1B6B58-4410-DC45-B75F-283C44FAA064}" type="presParOf" srcId="{5781191D-4769-7340-8DC3-F78A48575998}" destId="{AB182EE8-8697-5F42-9870-136889848B38}" srcOrd="4" destOrd="0" presId="urn:microsoft.com/office/officeart/2005/8/layout/vList3"/>
    <dgm:cxn modelId="{DF8A087E-3307-414D-9A2C-8D69CD393451}" type="presParOf" srcId="{AB182EE8-8697-5F42-9870-136889848B38}" destId="{0C9AA94F-1089-4D49-8587-2D165CBA5CC8}" srcOrd="0" destOrd="0" presId="urn:microsoft.com/office/officeart/2005/8/layout/vList3"/>
    <dgm:cxn modelId="{01983786-7CE2-604B-9B2F-B8FEF36422E7}" type="presParOf" srcId="{AB182EE8-8697-5F42-9870-136889848B38}" destId="{FE4FDCF8-6261-0C49-97B4-176811657B5C}" srcOrd="1" destOrd="0" presId="urn:microsoft.com/office/officeart/2005/8/layout/vList3"/>
    <dgm:cxn modelId="{655BB080-2B9C-5344-A236-EBB549AB2B75}" type="presParOf" srcId="{5781191D-4769-7340-8DC3-F78A48575998}" destId="{95763C41-90E3-F442-A04E-5C0135329951}" srcOrd="5" destOrd="0" presId="urn:microsoft.com/office/officeart/2005/8/layout/vList3"/>
    <dgm:cxn modelId="{F4193031-66C7-7A49-973C-1696D48156D2}" type="presParOf" srcId="{5781191D-4769-7340-8DC3-F78A48575998}" destId="{B8F9BBF4-95EF-3B41-8A13-7FDA6585E957}" srcOrd="6" destOrd="0" presId="urn:microsoft.com/office/officeart/2005/8/layout/vList3"/>
    <dgm:cxn modelId="{2AA51E82-3026-F348-A313-918A8D848FB1}" type="presParOf" srcId="{B8F9BBF4-95EF-3B41-8A13-7FDA6585E957}" destId="{D6641272-D1CD-E04F-8E52-15C14146D622}" srcOrd="0" destOrd="0" presId="urn:microsoft.com/office/officeart/2005/8/layout/vList3"/>
    <dgm:cxn modelId="{B8D60A2E-8E6E-ED47-8195-2889432AD2B7}" type="presParOf" srcId="{B8F9BBF4-95EF-3B41-8A13-7FDA6585E957}" destId="{471C4E41-4CC0-3B46-B9D7-245A0784E7FC}" srcOrd="1" destOrd="0" presId="urn:microsoft.com/office/officeart/2005/8/layout/vList3"/>
    <dgm:cxn modelId="{E78FCDCE-580E-5F4D-9D85-E9D9830A26D0}" type="presParOf" srcId="{5781191D-4769-7340-8DC3-F78A48575998}" destId="{A6502837-FAC7-5D44-AD1C-D4B44D544FE2}" srcOrd="7" destOrd="0" presId="urn:microsoft.com/office/officeart/2005/8/layout/vList3"/>
    <dgm:cxn modelId="{29DF7CF5-9B2A-1C4D-AE29-59ECA9826696}" type="presParOf" srcId="{5781191D-4769-7340-8DC3-F78A48575998}" destId="{CF77CF34-8B67-0F45-B2B4-0E5562D9458D}" srcOrd="8" destOrd="0" presId="urn:microsoft.com/office/officeart/2005/8/layout/vList3"/>
    <dgm:cxn modelId="{71900886-F788-B94D-AC14-7E31FF14FAC4}" type="presParOf" srcId="{CF77CF34-8B67-0F45-B2B4-0E5562D9458D}" destId="{E70BB821-4B72-B24B-86FA-5D3B8BBABFC9}" srcOrd="0" destOrd="0" presId="urn:microsoft.com/office/officeart/2005/8/layout/vList3"/>
    <dgm:cxn modelId="{0359DC4F-E341-FC43-B427-7A1B4EC1B9C0}" type="presParOf" srcId="{CF77CF34-8B67-0F45-B2B4-0E5562D9458D}" destId="{0697FB83-8216-2A4A-8471-BDAFA1F7D605}" srcOrd="1" destOrd="0" presId="urn:microsoft.com/office/officeart/2005/8/layout/vList3"/>
    <dgm:cxn modelId="{97B97EF4-A6D2-424A-A82C-53ACE1BC4578}" type="presParOf" srcId="{5781191D-4769-7340-8DC3-F78A48575998}" destId="{DBBD0D5A-800A-424C-BD9A-86EE70A8FD79}" srcOrd="9" destOrd="0" presId="urn:microsoft.com/office/officeart/2005/8/layout/vList3"/>
    <dgm:cxn modelId="{EAA1D89B-FE47-AF4B-BC9E-A09E0662520E}" type="presParOf" srcId="{5781191D-4769-7340-8DC3-F78A48575998}" destId="{E5AF3CF2-913F-7449-8F6B-6AC507C703FC}" srcOrd="10" destOrd="0" presId="urn:microsoft.com/office/officeart/2005/8/layout/vList3"/>
    <dgm:cxn modelId="{49490498-24C1-D644-90A1-C83A04DB0ADF}" type="presParOf" srcId="{E5AF3CF2-913F-7449-8F6B-6AC507C703FC}" destId="{BA5E96E6-AD33-5D48-8E2A-96253CF72693}" srcOrd="0" destOrd="0" presId="urn:microsoft.com/office/officeart/2005/8/layout/vList3"/>
    <dgm:cxn modelId="{F2FBDFE0-5523-D446-AA1C-B317AF189244}" type="presParOf" srcId="{E5AF3CF2-913F-7449-8F6B-6AC507C703FC}" destId="{7903FB44-494E-F847-9CBA-C1CF113FD1B2}" srcOrd="1" destOrd="0" presId="urn:microsoft.com/office/officeart/2005/8/layout/vList3"/>
    <dgm:cxn modelId="{DDDF984B-E65A-4E41-B2AD-BAC7EE16E336}" type="presParOf" srcId="{5781191D-4769-7340-8DC3-F78A48575998}" destId="{98140DEA-A6EB-8244-8414-4178BCF75F8D}" srcOrd="11" destOrd="0" presId="urn:microsoft.com/office/officeart/2005/8/layout/vList3"/>
    <dgm:cxn modelId="{DD95E163-7C33-EE42-BBF1-9AD0BF5BD808}" type="presParOf" srcId="{5781191D-4769-7340-8DC3-F78A48575998}" destId="{475AEA50-A6BC-2A49-86E7-5AD17CEBE454}" srcOrd="12" destOrd="0" presId="urn:microsoft.com/office/officeart/2005/8/layout/vList3"/>
    <dgm:cxn modelId="{1D6BECE7-690C-1F40-90DB-6DC138090974}" type="presParOf" srcId="{475AEA50-A6BC-2A49-86E7-5AD17CEBE454}" destId="{F731AFC8-5C08-D449-AB35-C3DD3FB62933}" srcOrd="0" destOrd="0" presId="urn:microsoft.com/office/officeart/2005/8/layout/vList3"/>
    <dgm:cxn modelId="{A2B47130-878A-874A-82C5-A07249B3DA72}" type="presParOf" srcId="{475AEA50-A6BC-2A49-86E7-5AD17CEBE454}" destId="{E9F7A297-EF39-EE44-8768-96F0180B3CF2}" srcOrd="1" destOrd="0" presId="urn:microsoft.com/office/officeart/2005/8/layout/vList3"/>
    <dgm:cxn modelId="{1210A505-F4C2-AC4D-9BE7-6BE04DB1DB78}" type="presParOf" srcId="{5781191D-4769-7340-8DC3-F78A48575998}" destId="{F44C66EB-BF71-FE44-9AF3-E3F09DB7F3DD}" srcOrd="13" destOrd="0" presId="urn:microsoft.com/office/officeart/2005/8/layout/vList3"/>
    <dgm:cxn modelId="{FCEE2AF9-5372-9943-80AD-5C7394B82EC3}" type="presParOf" srcId="{5781191D-4769-7340-8DC3-F78A48575998}" destId="{49D4F131-7E70-4D49-9EC9-B1B328032783}" srcOrd="14" destOrd="0" presId="urn:microsoft.com/office/officeart/2005/8/layout/vList3"/>
    <dgm:cxn modelId="{C0720E56-40D3-A040-AE40-FA782959C903}" type="presParOf" srcId="{49D4F131-7E70-4D49-9EC9-B1B328032783}" destId="{A73AD227-3A6D-C447-98B8-D14EED09F100}" srcOrd="0" destOrd="0" presId="urn:microsoft.com/office/officeart/2005/8/layout/vList3"/>
    <dgm:cxn modelId="{B6327E5A-0A9B-8142-A5CD-B2220FEA0734}" type="presParOf" srcId="{49D4F131-7E70-4D49-9EC9-B1B328032783}" destId="{1FD07B9F-AF68-5E40-9B17-E928377976CD}" srcOrd="1" destOrd="0" presId="urn:microsoft.com/office/officeart/2005/8/layout/vList3"/>
    <dgm:cxn modelId="{4A6C40BA-8521-474A-BA71-DAE71DF222AD}" type="presParOf" srcId="{5781191D-4769-7340-8DC3-F78A48575998}" destId="{F22BCE91-BC11-4F4A-B360-90F433D7E5A3}" srcOrd="15" destOrd="0" presId="urn:microsoft.com/office/officeart/2005/8/layout/vList3"/>
    <dgm:cxn modelId="{03A6988E-AE74-8446-B0F5-74BC26DDC23F}" type="presParOf" srcId="{5781191D-4769-7340-8DC3-F78A48575998}" destId="{E70E7E89-17B7-C542-8A6C-C172FFB7F64C}" srcOrd="16" destOrd="0" presId="urn:microsoft.com/office/officeart/2005/8/layout/vList3"/>
    <dgm:cxn modelId="{8FB9E805-2EC7-6345-994D-1C8C6AF22572}" type="presParOf" srcId="{E70E7E89-17B7-C542-8A6C-C172FFB7F64C}" destId="{56768222-D20C-F041-A5A8-43F812FBC441}" srcOrd="0" destOrd="0" presId="urn:microsoft.com/office/officeart/2005/8/layout/vList3"/>
    <dgm:cxn modelId="{974DF20A-983B-054A-9F03-1884A1293382}" type="presParOf" srcId="{E70E7E89-17B7-C542-8A6C-C172FFB7F64C}" destId="{3E194188-C61D-CC4F-86BE-730F6473D862}" srcOrd="1" destOrd="0" presId="urn:microsoft.com/office/officeart/2005/8/layout/vList3"/>
    <dgm:cxn modelId="{9054CDB5-40F7-5446-8194-93FD68811F05}" type="presParOf" srcId="{5781191D-4769-7340-8DC3-F78A48575998}" destId="{E62EFC19-DB4C-6943-924C-3494BBF9C9F3}" srcOrd="17" destOrd="0" presId="urn:microsoft.com/office/officeart/2005/8/layout/vList3"/>
    <dgm:cxn modelId="{B326ADD1-5A9A-504A-A698-D9BABC19E980}" type="presParOf" srcId="{5781191D-4769-7340-8DC3-F78A48575998}" destId="{1C5EA88A-2AAB-824C-8333-CC2834FBCF82}" srcOrd="18" destOrd="0" presId="urn:microsoft.com/office/officeart/2005/8/layout/vList3"/>
    <dgm:cxn modelId="{98C582F7-FF67-F24B-94E4-22DB54980B16}" type="presParOf" srcId="{1C5EA88A-2AAB-824C-8333-CC2834FBCF82}" destId="{921F78A4-DDE4-404C-B7D4-07554AE910A9}" srcOrd="0" destOrd="0" presId="urn:microsoft.com/office/officeart/2005/8/layout/vList3"/>
    <dgm:cxn modelId="{EE61073D-0CA4-6E47-995D-6C7ED6F6101A}" type="presParOf" srcId="{1C5EA88A-2AAB-824C-8333-CC2834FBCF82}" destId="{2BEB97B8-AECD-4A42-841D-49EE13FACC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6A53BF-1282-EF42-A226-AAFACCE9C93A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</dgm:pt>
    <dgm:pt modelId="{5B86D19E-8CC9-204E-97F4-D97BFACA7B25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Performance Engineering</a:t>
          </a:r>
          <a:endParaRPr lang="en-US" dirty="0">
            <a:solidFill>
              <a:srgbClr val="000000"/>
            </a:solidFill>
          </a:endParaRPr>
        </a:p>
      </dgm:t>
    </dgm:pt>
    <dgm:pt modelId="{8C33D598-0AF7-2F43-B071-238BFCA4DC8B}" type="parTrans" cxnId="{8D3DD088-480D-4749-AC8E-1105780D19F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B4B86CA-9FC6-A047-AE76-0D64355A925C}" type="sibTrans" cxnId="{8D3DD088-480D-4749-AC8E-1105780D19F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5FDA06B-7823-AB4C-99C8-604FB6BD216C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Software Development</a:t>
          </a:r>
          <a:endParaRPr lang="en-US" dirty="0">
            <a:solidFill>
              <a:srgbClr val="000000"/>
            </a:solidFill>
          </a:endParaRPr>
        </a:p>
      </dgm:t>
    </dgm:pt>
    <dgm:pt modelId="{D9FD28B9-DF77-604B-8A6F-3FCFE3137176}" type="parTrans" cxnId="{9453D015-3B16-A444-83AD-C0F08B83BED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2D09566-5E27-9D49-9EF9-8AF4C7A3DA04}" type="sibTrans" cxnId="{9453D015-3B16-A444-83AD-C0F08B83BED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A82DAA5-76E3-9D40-BAE0-BC83FB6F6A08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Algorithm Development</a:t>
          </a:r>
          <a:endParaRPr lang="en-US" dirty="0">
            <a:solidFill>
              <a:srgbClr val="000000"/>
            </a:solidFill>
          </a:endParaRPr>
        </a:p>
      </dgm:t>
    </dgm:pt>
    <dgm:pt modelId="{80B0A317-1D6B-5542-8EE2-6470251B242E}" type="parTrans" cxnId="{4D7EF4B3-FDC1-564A-A8BC-19F624CF1B7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64E172F-1AD5-0F47-90DA-84766EF6DF66}" type="sibTrans" cxnId="{4D7EF4B3-FDC1-564A-A8BC-19F624CF1B7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86D301A-260F-2F4C-B4D3-F388972BC162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Software Porting</a:t>
          </a:r>
          <a:endParaRPr lang="en-US" dirty="0">
            <a:solidFill>
              <a:srgbClr val="000000"/>
            </a:solidFill>
          </a:endParaRPr>
        </a:p>
      </dgm:t>
    </dgm:pt>
    <dgm:pt modelId="{E28BFFAB-37F1-F34D-8E1A-29002316971E}" type="parTrans" cxnId="{A3090854-F89E-0340-AA5B-97AF87F1850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2AFFF9F-2803-E541-AC50-5F7F916279EA}" type="sibTrans" cxnId="{A3090854-F89E-0340-AA5B-97AF87F1850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105E21B-1414-0648-8C90-9399AA31C18F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Hosting</a:t>
          </a:r>
          <a:endParaRPr lang="en-US" dirty="0">
            <a:solidFill>
              <a:srgbClr val="000000"/>
            </a:solidFill>
          </a:endParaRPr>
        </a:p>
      </dgm:t>
    </dgm:pt>
    <dgm:pt modelId="{A389CB11-5AE3-4749-A9C1-4DE73A7D9D3E}" type="parTrans" cxnId="{BEA40ADA-39DC-CD4A-ABEF-3D8A4D41D7F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370E3C4-8497-9942-9788-79360F6BA538}" type="sibTrans" cxnId="{BEA40ADA-39DC-CD4A-ABEF-3D8A4D41D7F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1B9AD5E-48B5-EA4B-A800-7A4C9FC32DCE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Data Analytics</a:t>
          </a:r>
          <a:endParaRPr lang="en-US" dirty="0">
            <a:solidFill>
              <a:srgbClr val="000000"/>
            </a:solidFill>
          </a:endParaRPr>
        </a:p>
      </dgm:t>
    </dgm:pt>
    <dgm:pt modelId="{59222FFE-2759-F049-90F6-F4503B3B16C2}" type="parTrans" cxnId="{E632F3C0-E640-0C4A-B913-DC98A66762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16ADA09-3C9D-6848-88C3-34BA5B5D654D}" type="sibTrans" cxnId="{E632F3C0-E640-0C4A-B913-DC98A66762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B1173EF-FB5F-F746-BAAC-D32F358A49D4}" type="pres">
      <dgm:prSet presAssocID="{296A53BF-1282-EF42-A226-AAFACCE9C93A}" presName="diagram" presStyleCnt="0">
        <dgm:presLayoutVars>
          <dgm:dir/>
          <dgm:resizeHandles val="exact"/>
        </dgm:presLayoutVars>
      </dgm:prSet>
      <dgm:spPr/>
    </dgm:pt>
    <dgm:pt modelId="{BC4D3E58-C600-1848-BE5A-93A3177C3E37}" type="pres">
      <dgm:prSet presAssocID="{5B86D19E-8CC9-204E-97F4-D97BFACA7B2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B7880-6526-334E-B2B2-18D7AE4C735E}" type="pres">
      <dgm:prSet presAssocID="{6B4B86CA-9FC6-A047-AE76-0D64355A925C}" presName="sibTrans" presStyleCnt="0"/>
      <dgm:spPr/>
    </dgm:pt>
    <dgm:pt modelId="{58DD7FBE-CB91-A542-84FC-2F296A21B740}" type="pres">
      <dgm:prSet presAssocID="{75FDA06B-7823-AB4C-99C8-604FB6BD216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7D745-DE39-B64F-9A2A-8444259C79C7}" type="pres">
      <dgm:prSet presAssocID="{62D09566-5E27-9D49-9EF9-8AF4C7A3DA04}" presName="sibTrans" presStyleCnt="0"/>
      <dgm:spPr/>
    </dgm:pt>
    <dgm:pt modelId="{9CADC6A7-779E-5A4D-BE4D-8148729AD540}" type="pres">
      <dgm:prSet presAssocID="{CA82DAA5-76E3-9D40-BAE0-BC83FB6F6A0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AB5260-9EC2-6E45-AC85-F1ED2F34EDAA}" type="pres">
      <dgm:prSet presAssocID="{064E172F-1AD5-0F47-90DA-84766EF6DF66}" presName="sibTrans" presStyleCnt="0"/>
      <dgm:spPr/>
    </dgm:pt>
    <dgm:pt modelId="{403D564D-C070-E845-BDF6-78BD2FECC3DA}" type="pres">
      <dgm:prSet presAssocID="{086D301A-260F-2F4C-B4D3-F388972BC16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4DB21-687B-4D49-B139-7776C67291C9}" type="pres">
      <dgm:prSet presAssocID="{92AFFF9F-2803-E541-AC50-5F7F916279EA}" presName="sibTrans" presStyleCnt="0"/>
      <dgm:spPr/>
    </dgm:pt>
    <dgm:pt modelId="{5486B185-0DED-4D4D-B635-F57872BCECEE}" type="pres">
      <dgm:prSet presAssocID="{E105E21B-1414-0648-8C90-9399AA31C18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61552-CDFA-024D-BE3C-CC8F2D19C321}" type="pres">
      <dgm:prSet presAssocID="{8370E3C4-8497-9942-9788-79360F6BA538}" presName="sibTrans" presStyleCnt="0"/>
      <dgm:spPr/>
    </dgm:pt>
    <dgm:pt modelId="{C5A5B420-FC23-AD42-B8BD-269A5CCE0BD9}" type="pres">
      <dgm:prSet presAssocID="{81B9AD5E-48B5-EA4B-A800-7A4C9FC32DC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53D015-3B16-A444-83AD-C0F08B83BED0}" srcId="{296A53BF-1282-EF42-A226-AAFACCE9C93A}" destId="{75FDA06B-7823-AB4C-99C8-604FB6BD216C}" srcOrd="1" destOrd="0" parTransId="{D9FD28B9-DF77-604B-8A6F-3FCFE3137176}" sibTransId="{62D09566-5E27-9D49-9EF9-8AF4C7A3DA04}"/>
    <dgm:cxn modelId="{E632F3C0-E640-0C4A-B913-DC98A66762A1}" srcId="{296A53BF-1282-EF42-A226-AAFACCE9C93A}" destId="{81B9AD5E-48B5-EA4B-A800-7A4C9FC32DCE}" srcOrd="5" destOrd="0" parTransId="{59222FFE-2759-F049-90F6-F4503B3B16C2}" sibTransId="{816ADA09-3C9D-6848-88C3-34BA5B5D654D}"/>
    <dgm:cxn modelId="{A3090854-F89E-0340-AA5B-97AF87F18507}" srcId="{296A53BF-1282-EF42-A226-AAFACCE9C93A}" destId="{086D301A-260F-2F4C-B4D3-F388972BC162}" srcOrd="3" destOrd="0" parTransId="{E28BFFAB-37F1-F34D-8E1A-29002316971E}" sibTransId="{92AFFF9F-2803-E541-AC50-5F7F916279EA}"/>
    <dgm:cxn modelId="{1D15B960-65CF-0948-9764-B478984879B3}" type="presOf" srcId="{CA82DAA5-76E3-9D40-BAE0-BC83FB6F6A08}" destId="{9CADC6A7-779E-5A4D-BE4D-8148729AD540}" srcOrd="0" destOrd="0" presId="urn:microsoft.com/office/officeart/2005/8/layout/default"/>
    <dgm:cxn modelId="{4D7EF4B3-FDC1-564A-A8BC-19F624CF1B7D}" srcId="{296A53BF-1282-EF42-A226-AAFACCE9C93A}" destId="{CA82DAA5-76E3-9D40-BAE0-BC83FB6F6A08}" srcOrd="2" destOrd="0" parTransId="{80B0A317-1D6B-5542-8EE2-6470251B242E}" sibTransId="{064E172F-1AD5-0F47-90DA-84766EF6DF66}"/>
    <dgm:cxn modelId="{E1CB67AF-C43E-134A-9464-F0A55CC0F22A}" type="presOf" srcId="{086D301A-260F-2F4C-B4D3-F388972BC162}" destId="{403D564D-C070-E845-BDF6-78BD2FECC3DA}" srcOrd="0" destOrd="0" presId="urn:microsoft.com/office/officeart/2005/8/layout/default"/>
    <dgm:cxn modelId="{3B19277B-8065-F340-B066-ED82F399F2FD}" type="presOf" srcId="{296A53BF-1282-EF42-A226-AAFACCE9C93A}" destId="{FB1173EF-FB5F-F746-BAAC-D32F358A49D4}" srcOrd="0" destOrd="0" presId="urn:microsoft.com/office/officeart/2005/8/layout/default"/>
    <dgm:cxn modelId="{7CAD6C3E-0599-DE4F-893A-F5DA92DE0C49}" type="presOf" srcId="{81B9AD5E-48B5-EA4B-A800-7A4C9FC32DCE}" destId="{C5A5B420-FC23-AD42-B8BD-269A5CCE0BD9}" srcOrd="0" destOrd="0" presId="urn:microsoft.com/office/officeart/2005/8/layout/default"/>
    <dgm:cxn modelId="{BEA40ADA-39DC-CD4A-ABEF-3D8A4D41D7FE}" srcId="{296A53BF-1282-EF42-A226-AAFACCE9C93A}" destId="{E105E21B-1414-0648-8C90-9399AA31C18F}" srcOrd="4" destOrd="0" parTransId="{A389CB11-5AE3-4749-A9C1-4DE73A7D9D3E}" sibTransId="{8370E3C4-8497-9942-9788-79360F6BA538}"/>
    <dgm:cxn modelId="{23C32444-5367-E546-AD75-2EA2A7E8AAB9}" type="presOf" srcId="{5B86D19E-8CC9-204E-97F4-D97BFACA7B25}" destId="{BC4D3E58-C600-1848-BE5A-93A3177C3E37}" srcOrd="0" destOrd="0" presId="urn:microsoft.com/office/officeart/2005/8/layout/default"/>
    <dgm:cxn modelId="{3B63C1C1-C8F9-4444-AAB3-5074D63F7B6D}" type="presOf" srcId="{75FDA06B-7823-AB4C-99C8-604FB6BD216C}" destId="{58DD7FBE-CB91-A542-84FC-2F296A21B740}" srcOrd="0" destOrd="0" presId="urn:microsoft.com/office/officeart/2005/8/layout/default"/>
    <dgm:cxn modelId="{7B918539-EE27-4742-BA79-31D655E10588}" type="presOf" srcId="{E105E21B-1414-0648-8C90-9399AA31C18F}" destId="{5486B185-0DED-4D4D-B635-F57872BCECEE}" srcOrd="0" destOrd="0" presId="urn:microsoft.com/office/officeart/2005/8/layout/default"/>
    <dgm:cxn modelId="{8D3DD088-480D-4749-AC8E-1105780D19FB}" srcId="{296A53BF-1282-EF42-A226-AAFACCE9C93A}" destId="{5B86D19E-8CC9-204E-97F4-D97BFACA7B25}" srcOrd="0" destOrd="0" parTransId="{8C33D598-0AF7-2F43-B071-238BFCA4DC8B}" sibTransId="{6B4B86CA-9FC6-A047-AE76-0D64355A925C}"/>
    <dgm:cxn modelId="{7B013224-B180-9149-9A35-DEF8CDA36703}" type="presParOf" srcId="{FB1173EF-FB5F-F746-BAAC-D32F358A49D4}" destId="{BC4D3E58-C600-1848-BE5A-93A3177C3E37}" srcOrd="0" destOrd="0" presId="urn:microsoft.com/office/officeart/2005/8/layout/default"/>
    <dgm:cxn modelId="{E6B0EACD-7B35-7E4C-BCA5-C9A9FB1C7F80}" type="presParOf" srcId="{FB1173EF-FB5F-F746-BAAC-D32F358A49D4}" destId="{C11B7880-6526-334E-B2B2-18D7AE4C735E}" srcOrd="1" destOrd="0" presId="urn:microsoft.com/office/officeart/2005/8/layout/default"/>
    <dgm:cxn modelId="{074E3CE7-6A7C-554D-87B3-AD729FAC9A4A}" type="presParOf" srcId="{FB1173EF-FB5F-F746-BAAC-D32F358A49D4}" destId="{58DD7FBE-CB91-A542-84FC-2F296A21B740}" srcOrd="2" destOrd="0" presId="urn:microsoft.com/office/officeart/2005/8/layout/default"/>
    <dgm:cxn modelId="{D424AEF7-3B1E-4742-8ABD-B04142AF58E0}" type="presParOf" srcId="{FB1173EF-FB5F-F746-BAAC-D32F358A49D4}" destId="{18D7D745-DE39-B64F-9A2A-8444259C79C7}" srcOrd="3" destOrd="0" presId="urn:microsoft.com/office/officeart/2005/8/layout/default"/>
    <dgm:cxn modelId="{8AFD186A-5F68-9C42-8455-CEAB2C6CC6D5}" type="presParOf" srcId="{FB1173EF-FB5F-F746-BAAC-D32F358A49D4}" destId="{9CADC6A7-779E-5A4D-BE4D-8148729AD540}" srcOrd="4" destOrd="0" presId="urn:microsoft.com/office/officeart/2005/8/layout/default"/>
    <dgm:cxn modelId="{28E308D1-54ED-784A-B7C7-58190E5D0DE3}" type="presParOf" srcId="{FB1173EF-FB5F-F746-BAAC-D32F358A49D4}" destId="{33AB5260-9EC2-6E45-AC85-F1ED2F34EDAA}" srcOrd="5" destOrd="0" presId="urn:microsoft.com/office/officeart/2005/8/layout/default"/>
    <dgm:cxn modelId="{CA0D692D-B94D-F143-AC73-A0DA2EF6F67B}" type="presParOf" srcId="{FB1173EF-FB5F-F746-BAAC-D32F358A49D4}" destId="{403D564D-C070-E845-BDF6-78BD2FECC3DA}" srcOrd="6" destOrd="0" presId="urn:microsoft.com/office/officeart/2005/8/layout/default"/>
    <dgm:cxn modelId="{ABBF5E7D-737B-7940-B8BC-4B4B0FE58DB4}" type="presParOf" srcId="{FB1173EF-FB5F-F746-BAAC-D32F358A49D4}" destId="{DFB4DB21-687B-4D49-B139-7776C67291C9}" srcOrd="7" destOrd="0" presId="urn:microsoft.com/office/officeart/2005/8/layout/default"/>
    <dgm:cxn modelId="{843EDC64-78A3-D249-A0A5-8E7B2252ED6F}" type="presParOf" srcId="{FB1173EF-FB5F-F746-BAAC-D32F358A49D4}" destId="{5486B185-0DED-4D4D-B635-F57872BCECEE}" srcOrd="8" destOrd="0" presId="urn:microsoft.com/office/officeart/2005/8/layout/default"/>
    <dgm:cxn modelId="{4E9CA925-30CB-E642-A978-58B9E31DEF38}" type="presParOf" srcId="{FB1173EF-FB5F-F746-BAAC-D32F358A49D4}" destId="{EBE61552-CDFA-024D-BE3C-CC8F2D19C321}" srcOrd="9" destOrd="0" presId="urn:microsoft.com/office/officeart/2005/8/layout/default"/>
    <dgm:cxn modelId="{225F6297-3016-8F44-903F-81A71F1A3F41}" type="presParOf" srcId="{FB1173EF-FB5F-F746-BAAC-D32F358A49D4}" destId="{C5A5B420-FC23-AD42-B8BD-269A5CCE0BD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ED934-7E8B-D34C-9E92-E8B0C93A9D67}">
      <dsp:nvSpPr>
        <dsp:cNvPr id="0" name=""/>
        <dsp:cNvSpPr/>
      </dsp:nvSpPr>
      <dsp:spPr>
        <a:xfrm>
          <a:off x="3909629" y="830576"/>
          <a:ext cx="3238407" cy="197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386"/>
              </a:lnTo>
              <a:lnTo>
                <a:pt x="3238407" y="100386"/>
              </a:lnTo>
              <a:lnTo>
                <a:pt x="3238407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5F6DE-4167-A341-AC8A-EF87CD12208B}">
      <dsp:nvSpPr>
        <dsp:cNvPr id="0" name=""/>
        <dsp:cNvSpPr/>
      </dsp:nvSpPr>
      <dsp:spPr>
        <a:xfrm>
          <a:off x="3909629" y="830576"/>
          <a:ext cx="1529780" cy="197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386"/>
              </a:lnTo>
              <a:lnTo>
                <a:pt x="1529780" y="100386"/>
              </a:lnTo>
              <a:lnTo>
                <a:pt x="1529780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DAA83-9FD7-334C-B2FE-FE9CAA4EED2E}">
      <dsp:nvSpPr>
        <dsp:cNvPr id="0" name=""/>
        <dsp:cNvSpPr/>
      </dsp:nvSpPr>
      <dsp:spPr>
        <a:xfrm>
          <a:off x="3730782" y="830576"/>
          <a:ext cx="178846" cy="197467"/>
        </a:xfrm>
        <a:custGeom>
          <a:avLst/>
          <a:gdLst/>
          <a:ahLst/>
          <a:cxnLst/>
          <a:rect l="0" t="0" r="0" b="0"/>
          <a:pathLst>
            <a:path>
              <a:moveTo>
                <a:pt x="178846" y="0"/>
              </a:moveTo>
              <a:lnTo>
                <a:pt x="178846" y="100386"/>
              </a:lnTo>
              <a:lnTo>
                <a:pt x="0" y="100386"/>
              </a:lnTo>
              <a:lnTo>
                <a:pt x="0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31627-4CA2-1646-9108-A079E2722FCA}">
      <dsp:nvSpPr>
        <dsp:cNvPr id="0" name=""/>
        <dsp:cNvSpPr/>
      </dsp:nvSpPr>
      <dsp:spPr>
        <a:xfrm>
          <a:off x="2022155" y="830576"/>
          <a:ext cx="1887473" cy="197467"/>
        </a:xfrm>
        <a:custGeom>
          <a:avLst/>
          <a:gdLst/>
          <a:ahLst/>
          <a:cxnLst/>
          <a:rect l="0" t="0" r="0" b="0"/>
          <a:pathLst>
            <a:path>
              <a:moveTo>
                <a:pt x="1887473" y="0"/>
              </a:moveTo>
              <a:lnTo>
                <a:pt x="1887473" y="100386"/>
              </a:lnTo>
              <a:lnTo>
                <a:pt x="0" y="100386"/>
              </a:lnTo>
              <a:lnTo>
                <a:pt x="0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4E6385-CD47-9940-8BD5-AABA4588C0FC}">
      <dsp:nvSpPr>
        <dsp:cNvPr id="0" name=""/>
        <dsp:cNvSpPr/>
      </dsp:nvSpPr>
      <dsp:spPr>
        <a:xfrm>
          <a:off x="313528" y="830576"/>
          <a:ext cx="3596101" cy="197467"/>
        </a:xfrm>
        <a:custGeom>
          <a:avLst/>
          <a:gdLst/>
          <a:ahLst/>
          <a:cxnLst/>
          <a:rect l="0" t="0" r="0" b="0"/>
          <a:pathLst>
            <a:path>
              <a:moveTo>
                <a:pt x="3596101" y="0"/>
              </a:moveTo>
              <a:lnTo>
                <a:pt x="3596101" y="100386"/>
              </a:lnTo>
              <a:lnTo>
                <a:pt x="0" y="100386"/>
              </a:lnTo>
              <a:lnTo>
                <a:pt x="0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3A40C-A900-154D-8155-6E67BB688F51}">
      <dsp:nvSpPr>
        <dsp:cNvPr id="0" name=""/>
        <dsp:cNvSpPr/>
      </dsp:nvSpPr>
      <dsp:spPr>
        <a:xfrm>
          <a:off x="1113608" y="192860"/>
          <a:ext cx="621318" cy="62131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10FF3E-9390-7D4A-9BDE-9A89922DCAB7}">
      <dsp:nvSpPr>
        <dsp:cNvPr id="0" name=""/>
        <dsp:cNvSpPr/>
      </dsp:nvSpPr>
      <dsp:spPr>
        <a:xfrm>
          <a:off x="1484056" y="207704"/>
          <a:ext cx="2034033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Allen </a:t>
          </a:r>
          <a:r>
            <a:rPr lang="en-US" sz="1400" kern="1200" dirty="0" err="1" smtClean="0"/>
            <a:t>Malony</a:t>
          </a:r>
          <a:r>
            <a:rPr lang="en-US" sz="1400" kern="1200" dirty="0" smtClean="0"/>
            <a:t> (CEO)</a:t>
          </a:r>
          <a:endParaRPr lang="en-US" sz="1400" kern="1200" dirty="0"/>
        </a:p>
      </dsp:txBody>
      <dsp:txXfrm>
        <a:off x="1484056" y="207704"/>
        <a:ext cx="2034033" cy="621318"/>
      </dsp:txXfrm>
    </dsp:sp>
    <dsp:sp modelId="{9857F145-6D76-AD4A-B721-36CAFF1F6FF9}">
      <dsp:nvSpPr>
        <dsp:cNvPr id="0" name=""/>
        <dsp:cNvSpPr/>
      </dsp:nvSpPr>
      <dsp:spPr>
        <a:xfrm>
          <a:off x="3598969" y="209257"/>
          <a:ext cx="621318" cy="621318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99787-D59D-EF4C-A938-096A321CCD64}">
      <dsp:nvSpPr>
        <dsp:cNvPr id="0" name=""/>
        <dsp:cNvSpPr/>
      </dsp:nvSpPr>
      <dsp:spPr>
        <a:xfrm>
          <a:off x="4332328" y="207505"/>
          <a:ext cx="2406890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Sameer </a:t>
          </a:r>
          <a:r>
            <a:rPr lang="en-US" sz="1400" kern="1200" dirty="0" err="1" smtClean="0"/>
            <a:t>Shende</a:t>
          </a:r>
          <a:r>
            <a:rPr lang="en-US" sz="1400" kern="1200" dirty="0" smtClean="0"/>
            <a:t> (President)</a:t>
          </a:r>
          <a:endParaRPr lang="en-US" sz="1400" kern="1200" dirty="0"/>
        </a:p>
      </dsp:txBody>
      <dsp:txXfrm>
        <a:off x="4332328" y="207505"/>
        <a:ext cx="2406890" cy="621318"/>
      </dsp:txXfrm>
    </dsp:sp>
    <dsp:sp modelId="{114CF62E-1ADD-6343-9D57-E8516E07E582}">
      <dsp:nvSpPr>
        <dsp:cNvPr id="0" name=""/>
        <dsp:cNvSpPr/>
      </dsp:nvSpPr>
      <dsp:spPr>
        <a:xfrm>
          <a:off x="2868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C18E7B-D1C9-2D47-AC76-C478DA52424D}">
      <dsp:nvSpPr>
        <dsp:cNvPr id="0" name=""/>
        <dsp:cNvSpPr/>
      </dsp:nvSpPr>
      <dsp:spPr>
        <a:xfrm>
          <a:off x="624187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Dr. John Linford</a:t>
          </a:r>
          <a:endParaRPr lang="en-US" sz="1400" b="0" kern="1200" dirty="0"/>
        </a:p>
      </dsp:txBody>
      <dsp:txXfrm>
        <a:off x="624187" y="1026490"/>
        <a:ext cx="931978" cy="621318"/>
      </dsp:txXfrm>
    </dsp:sp>
    <dsp:sp modelId="{E1C9A6E6-62D9-6F40-9C8F-4EB5760AB89E}">
      <dsp:nvSpPr>
        <dsp:cNvPr id="0" name=""/>
        <dsp:cNvSpPr/>
      </dsp:nvSpPr>
      <dsp:spPr>
        <a:xfrm>
          <a:off x="1711496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3A0C43-C5AB-8B41-8145-0B5E494E4B5B}">
      <dsp:nvSpPr>
        <dsp:cNvPr id="0" name=""/>
        <dsp:cNvSpPr/>
      </dsp:nvSpPr>
      <dsp:spPr>
        <a:xfrm>
          <a:off x="2332815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Sam </a:t>
          </a:r>
          <a:r>
            <a:rPr lang="en-US" sz="1400" kern="1200" dirty="0" err="1" smtClean="0"/>
            <a:t>Khuvis</a:t>
          </a:r>
          <a:endParaRPr lang="en-US" sz="1400" kern="1200" dirty="0"/>
        </a:p>
      </dsp:txBody>
      <dsp:txXfrm>
        <a:off x="2332815" y="1026490"/>
        <a:ext cx="931978" cy="621318"/>
      </dsp:txXfrm>
    </dsp:sp>
    <dsp:sp modelId="{2E2F6AF6-AE8F-094E-A4BF-0F30360E2A15}">
      <dsp:nvSpPr>
        <dsp:cNvPr id="0" name=""/>
        <dsp:cNvSpPr/>
      </dsp:nvSpPr>
      <dsp:spPr>
        <a:xfrm>
          <a:off x="3420123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2E2BA1-BAC3-ED4C-84A1-CC81A7BB1B13}">
      <dsp:nvSpPr>
        <dsp:cNvPr id="0" name=""/>
        <dsp:cNvSpPr/>
      </dsp:nvSpPr>
      <dsp:spPr>
        <a:xfrm>
          <a:off x="4041442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Nick </a:t>
          </a:r>
          <a:r>
            <a:rPr lang="en-US" sz="1400" kern="1200" dirty="0" err="1" smtClean="0"/>
            <a:t>Chaimov</a:t>
          </a:r>
          <a:endParaRPr lang="en-US" sz="1400" kern="1200" dirty="0"/>
        </a:p>
      </dsp:txBody>
      <dsp:txXfrm>
        <a:off x="4041442" y="1026490"/>
        <a:ext cx="931978" cy="621318"/>
      </dsp:txXfrm>
    </dsp:sp>
    <dsp:sp modelId="{95F2D24B-9396-7046-ACE5-2609EF706C74}">
      <dsp:nvSpPr>
        <dsp:cNvPr id="0" name=""/>
        <dsp:cNvSpPr/>
      </dsp:nvSpPr>
      <dsp:spPr>
        <a:xfrm>
          <a:off x="5128750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3724D-F9DC-914D-8EDC-C44499A8767B}">
      <dsp:nvSpPr>
        <dsp:cNvPr id="0" name=""/>
        <dsp:cNvSpPr/>
      </dsp:nvSpPr>
      <dsp:spPr>
        <a:xfrm>
          <a:off x="5750069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David Mackay</a:t>
          </a:r>
          <a:endParaRPr lang="en-US" sz="1400" kern="1200" dirty="0"/>
        </a:p>
      </dsp:txBody>
      <dsp:txXfrm>
        <a:off x="5750069" y="1026490"/>
        <a:ext cx="931978" cy="621318"/>
      </dsp:txXfrm>
    </dsp:sp>
    <dsp:sp modelId="{B34F3884-A7FF-5C4D-BED1-5A4F0C16E8B4}">
      <dsp:nvSpPr>
        <dsp:cNvPr id="0" name=""/>
        <dsp:cNvSpPr/>
      </dsp:nvSpPr>
      <dsp:spPr>
        <a:xfrm>
          <a:off x="6837377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EE7E7A-A5DA-E443-9CDC-6A81107F6BB6}">
      <dsp:nvSpPr>
        <dsp:cNvPr id="0" name=""/>
        <dsp:cNvSpPr/>
      </dsp:nvSpPr>
      <dsp:spPr>
        <a:xfrm>
          <a:off x="7458696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Jean-Baptiste </a:t>
          </a:r>
          <a:r>
            <a:rPr lang="en-US" sz="1400" kern="1200" dirty="0" err="1" smtClean="0"/>
            <a:t>Besnard</a:t>
          </a:r>
          <a:endParaRPr lang="en-US" sz="1400" kern="1200" dirty="0"/>
        </a:p>
      </dsp:txBody>
      <dsp:txXfrm>
        <a:off x="7458696" y="1026490"/>
        <a:ext cx="931978" cy="621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B7587-4380-1A4A-8C3F-838D7D897F92}">
      <dsp:nvSpPr>
        <dsp:cNvPr id="0" name=""/>
        <dsp:cNvSpPr/>
      </dsp:nvSpPr>
      <dsp:spPr>
        <a:xfrm>
          <a:off x="1704203" y="2923031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rgbClr val="000000"/>
              </a:solidFill>
            </a:rPr>
            <a:t>Policy</a:t>
          </a:r>
          <a:endParaRPr lang="en-US" sz="17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Energy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Environment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Emergency</a:t>
          </a:r>
          <a:endParaRPr lang="en-US" sz="1300" kern="1200" dirty="0">
            <a:solidFill>
              <a:srgbClr val="000000"/>
            </a:solidFill>
          </a:endParaRPr>
        </a:p>
      </dsp:txBody>
      <dsp:txXfrm>
        <a:off x="2015102" y="3189902"/>
        <a:ext cx="1385748" cy="1189505"/>
      </dsp:txXfrm>
    </dsp:sp>
    <dsp:sp modelId="{5BC7CF61-271D-5441-8775-2E0676358532}">
      <dsp:nvSpPr>
        <dsp:cNvPr id="0" name=""/>
        <dsp:cNvSpPr/>
      </dsp:nvSpPr>
      <dsp:spPr>
        <a:xfrm>
          <a:off x="1766994" y="3684519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F8A751-F1E1-EA47-81E3-1A21010B58AB}">
      <dsp:nvSpPr>
        <dsp:cNvPr id="0" name=""/>
        <dsp:cNvSpPr/>
      </dsp:nvSpPr>
      <dsp:spPr>
        <a:xfrm>
          <a:off x="0" y="1986305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36C2A8-EF95-0949-8DE3-B74B1812C5D5}">
      <dsp:nvSpPr>
        <dsp:cNvPr id="0" name=""/>
        <dsp:cNvSpPr/>
      </dsp:nvSpPr>
      <dsp:spPr>
        <a:xfrm>
          <a:off x="1359294" y="3470592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78938E8-1646-F946-844A-F970803DF7F8}">
      <dsp:nvSpPr>
        <dsp:cNvPr id="0" name=""/>
        <dsp:cNvSpPr/>
      </dsp:nvSpPr>
      <dsp:spPr>
        <a:xfrm>
          <a:off x="3406638" y="1973106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rgbClr val="000000"/>
              </a:solidFill>
            </a:rPr>
            <a:t>Engineering &amp; Manufacturing</a:t>
          </a:r>
          <a:endParaRPr lang="en-US" sz="17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smtClean="0">
              <a:solidFill>
                <a:srgbClr val="000000"/>
              </a:solidFill>
            </a:rPr>
            <a:t>Time-to-market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smtClean="0">
              <a:solidFill>
                <a:srgbClr val="000000"/>
              </a:solidFill>
            </a:rPr>
            <a:t>Quality</a:t>
          </a:r>
          <a:endParaRPr lang="en-US" sz="1300" kern="1200" dirty="0">
            <a:solidFill>
              <a:srgbClr val="000000"/>
            </a:solidFill>
          </a:endParaRPr>
        </a:p>
      </dsp:txBody>
      <dsp:txXfrm>
        <a:off x="3717537" y="2239977"/>
        <a:ext cx="1385748" cy="1189505"/>
      </dsp:txXfrm>
    </dsp:sp>
    <dsp:sp modelId="{3AC1D906-7A4B-4E4A-AB3E-72EE903A3C6F}">
      <dsp:nvSpPr>
        <dsp:cNvPr id="0" name=""/>
        <dsp:cNvSpPr/>
      </dsp:nvSpPr>
      <dsp:spPr>
        <a:xfrm>
          <a:off x="4781852" y="3455572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3D5B984-DF25-1147-9634-2A9194D570B5}">
      <dsp:nvSpPr>
        <dsp:cNvPr id="0" name=""/>
        <dsp:cNvSpPr/>
      </dsp:nvSpPr>
      <dsp:spPr>
        <a:xfrm>
          <a:off x="5117917" y="2920300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BC5680-F6B0-D349-9B00-4C4F4C4B0B9A}">
      <dsp:nvSpPr>
        <dsp:cNvPr id="0" name=""/>
        <dsp:cNvSpPr/>
      </dsp:nvSpPr>
      <dsp:spPr>
        <a:xfrm>
          <a:off x="5163905" y="3692256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E2677D-0D7E-FB4B-B134-0262E6396C93}">
      <dsp:nvSpPr>
        <dsp:cNvPr id="0" name=""/>
        <dsp:cNvSpPr/>
      </dsp:nvSpPr>
      <dsp:spPr>
        <a:xfrm>
          <a:off x="1704203" y="1044573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National Security</a:t>
          </a:r>
          <a:endParaRPr lang="en-US" sz="1400" kern="1200" dirty="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smtClean="0">
              <a:solidFill>
                <a:srgbClr val="000000"/>
              </a:solidFill>
            </a:rPr>
            <a:t>Cyber security</a:t>
          </a:r>
          <a:endParaRPr lang="en-US" sz="1100" kern="1200" dirty="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smtClean="0">
              <a:solidFill>
                <a:srgbClr val="000000"/>
              </a:solidFill>
            </a:rPr>
            <a:t>Weapons research</a:t>
          </a:r>
          <a:endParaRPr lang="en-US" sz="1100" kern="1200" dirty="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smtClean="0">
              <a:solidFill>
                <a:srgbClr val="000000"/>
              </a:solidFill>
            </a:rPr>
            <a:t>Intelligence</a:t>
          </a:r>
          <a:endParaRPr lang="en-US" sz="1100" kern="1200" dirty="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smtClean="0">
              <a:solidFill>
                <a:srgbClr val="000000"/>
              </a:solidFill>
            </a:rPr>
            <a:t>Contingency</a:t>
          </a:r>
          <a:endParaRPr lang="en-US" sz="1100" kern="1200" dirty="0">
            <a:solidFill>
              <a:srgbClr val="000000"/>
            </a:solidFill>
          </a:endParaRPr>
        </a:p>
      </dsp:txBody>
      <dsp:txXfrm>
        <a:off x="2015102" y="1311444"/>
        <a:ext cx="1385748" cy="1189505"/>
      </dsp:txXfrm>
    </dsp:sp>
    <dsp:sp modelId="{CD68C896-D682-A04F-A3C9-DBB8CB0D9D94}">
      <dsp:nvSpPr>
        <dsp:cNvPr id="0" name=""/>
        <dsp:cNvSpPr/>
      </dsp:nvSpPr>
      <dsp:spPr>
        <a:xfrm>
          <a:off x="3070573" y="1080076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23EA5FA-E356-5645-B2FE-17F7F3D6C43A}">
      <dsp:nvSpPr>
        <dsp:cNvPr id="0" name=""/>
        <dsp:cNvSpPr/>
      </dsp:nvSpPr>
      <dsp:spPr>
        <a:xfrm>
          <a:off x="3406638" y="94648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FD8F67-70D8-C64C-9F17-08113F562D96}">
      <dsp:nvSpPr>
        <dsp:cNvPr id="0" name=""/>
        <dsp:cNvSpPr/>
      </dsp:nvSpPr>
      <dsp:spPr>
        <a:xfrm>
          <a:off x="3452626" y="858411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7F69C3-E33A-6C40-9F35-6FF873E47BBB}">
      <dsp:nvSpPr>
        <dsp:cNvPr id="0" name=""/>
        <dsp:cNvSpPr/>
      </dsp:nvSpPr>
      <dsp:spPr>
        <a:xfrm>
          <a:off x="5117917" y="1041842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000000"/>
              </a:solidFill>
            </a:rPr>
            <a:t>Research</a:t>
          </a:r>
          <a:endParaRPr lang="en-US" sz="17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smtClean="0">
              <a:solidFill>
                <a:srgbClr val="000000"/>
              </a:solidFill>
            </a:rPr>
            <a:t>Simulation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smtClean="0">
              <a:solidFill>
                <a:srgbClr val="000000"/>
              </a:solidFill>
            </a:rPr>
            <a:t>Analysis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smtClean="0">
              <a:solidFill>
                <a:srgbClr val="000000"/>
              </a:solidFill>
            </a:rPr>
            <a:t>Testing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>
            <a:solidFill>
              <a:srgbClr val="000000"/>
            </a:solidFill>
          </a:endParaRPr>
        </a:p>
      </dsp:txBody>
      <dsp:txXfrm>
        <a:off x="5428816" y="1308713"/>
        <a:ext cx="1385748" cy="1189505"/>
      </dsp:txXfrm>
    </dsp:sp>
    <dsp:sp modelId="{AAF94B35-72E4-7F46-A43F-99607FEE177E}">
      <dsp:nvSpPr>
        <dsp:cNvPr id="0" name=""/>
        <dsp:cNvSpPr/>
      </dsp:nvSpPr>
      <dsp:spPr>
        <a:xfrm>
          <a:off x="6844230" y="1802420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FC0938-84E5-4346-B65D-563F3D261B73}">
      <dsp:nvSpPr>
        <dsp:cNvPr id="0" name=""/>
        <dsp:cNvSpPr/>
      </dsp:nvSpPr>
      <dsp:spPr>
        <a:xfrm>
          <a:off x="6836271" y="1989036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383304-A492-8F43-B014-607F166C436F}">
      <dsp:nvSpPr>
        <dsp:cNvPr id="0" name=""/>
        <dsp:cNvSpPr/>
      </dsp:nvSpPr>
      <dsp:spPr>
        <a:xfrm>
          <a:off x="7241318" y="2019532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69F93-D09D-0343-8D86-835A6B5B42E1}">
      <dsp:nvSpPr>
        <dsp:cNvPr id="0" name=""/>
        <dsp:cNvSpPr/>
      </dsp:nvSpPr>
      <dsp:spPr>
        <a:xfrm rot="10800000">
          <a:off x="947417" y="1558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The TAU Performance System®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1558"/>
        <a:ext cx="3272069" cy="393807"/>
      </dsp:txXfrm>
    </dsp:sp>
    <dsp:sp modelId="{F5D6EFAE-C042-AF43-9B49-08FE72A937FC}">
      <dsp:nvSpPr>
        <dsp:cNvPr id="0" name=""/>
        <dsp:cNvSpPr/>
      </dsp:nvSpPr>
      <dsp:spPr>
        <a:xfrm>
          <a:off x="750514" y="1558"/>
          <a:ext cx="393807" cy="3938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CD09E0-FEA2-B942-B050-B9482080FECC}">
      <dsp:nvSpPr>
        <dsp:cNvPr id="0" name=""/>
        <dsp:cNvSpPr/>
      </dsp:nvSpPr>
      <dsp:spPr>
        <a:xfrm rot="10800000">
          <a:off x="947417" y="512920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TAU Commander / Enterprise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512920"/>
        <a:ext cx="3272069" cy="393807"/>
      </dsp:txXfrm>
    </dsp:sp>
    <dsp:sp modelId="{DFCE6F01-4A8C-F644-BF5E-BCA900925250}">
      <dsp:nvSpPr>
        <dsp:cNvPr id="0" name=""/>
        <dsp:cNvSpPr/>
      </dsp:nvSpPr>
      <dsp:spPr>
        <a:xfrm>
          <a:off x="750514" y="512920"/>
          <a:ext cx="393807" cy="3938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4FDCF8-6261-0C49-97B4-176811657B5C}">
      <dsp:nvSpPr>
        <dsp:cNvPr id="0" name=""/>
        <dsp:cNvSpPr/>
      </dsp:nvSpPr>
      <dsp:spPr>
        <a:xfrm rot="10800000">
          <a:off x="947417" y="1024282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Kppa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1024282"/>
        <a:ext cx="3272069" cy="393807"/>
      </dsp:txXfrm>
    </dsp:sp>
    <dsp:sp modelId="{0C9AA94F-1089-4D49-8587-2D165CBA5CC8}">
      <dsp:nvSpPr>
        <dsp:cNvPr id="0" name=""/>
        <dsp:cNvSpPr/>
      </dsp:nvSpPr>
      <dsp:spPr>
        <a:xfrm>
          <a:off x="750514" y="1024282"/>
          <a:ext cx="393807" cy="39380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1C4E41-4CC0-3B46-B9D7-245A0784E7FC}">
      <dsp:nvSpPr>
        <dsp:cNvPr id="0" name=""/>
        <dsp:cNvSpPr/>
      </dsp:nvSpPr>
      <dsp:spPr>
        <a:xfrm rot="10800000">
          <a:off x="947417" y="1535644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RotCFD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1535644"/>
        <a:ext cx="3272069" cy="393807"/>
      </dsp:txXfrm>
    </dsp:sp>
    <dsp:sp modelId="{D6641272-D1CD-E04F-8E52-15C14146D622}">
      <dsp:nvSpPr>
        <dsp:cNvPr id="0" name=""/>
        <dsp:cNvSpPr/>
      </dsp:nvSpPr>
      <dsp:spPr>
        <a:xfrm>
          <a:off x="750514" y="1535644"/>
          <a:ext cx="393807" cy="39380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97FB83-8216-2A4A-8471-BDAFA1F7D605}">
      <dsp:nvSpPr>
        <dsp:cNvPr id="0" name=""/>
        <dsp:cNvSpPr/>
      </dsp:nvSpPr>
      <dsp:spPr>
        <a:xfrm rot="10800000">
          <a:off x="947417" y="2047006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ThreadSpotter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2047006"/>
        <a:ext cx="3272069" cy="393807"/>
      </dsp:txXfrm>
    </dsp:sp>
    <dsp:sp modelId="{E70BB821-4B72-B24B-86FA-5D3B8BBABFC9}">
      <dsp:nvSpPr>
        <dsp:cNvPr id="0" name=""/>
        <dsp:cNvSpPr/>
      </dsp:nvSpPr>
      <dsp:spPr>
        <a:xfrm>
          <a:off x="750514" y="2047006"/>
          <a:ext cx="393807" cy="39380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03FB44-494E-F847-9CBA-C1CF113FD1B2}">
      <dsp:nvSpPr>
        <dsp:cNvPr id="0" name=""/>
        <dsp:cNvSpPr/>
      </dsp:nvSpPr>
      <dsp:spPr>
        <a:xfrm rot="10800000">
          <a:off x="947417" y="2558368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HPC Linux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2558368"/>
        <a:ext cx="3272069" cy="393807"/>
      </dsp:txXfrm>
    </dsp:sp>
    <dsp:sp modelId="{BA5E96E6-AD33-5D48-8E2A-96253CF72693}">
      <dsp:nvSpPr>
        <dsp:cNvPr id="0" name=""/>
        <dsp:cNvSpPr/>
      </dsp:nvSpPr>
      <dsp:spPr>
        <a:xfrm>
          <a:off x="750514" y="2558368"/>
          <a:ext cx="393807" cy="39380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F7A297-EF39-EE44-8768-96F0180B3CF2}">
      <dsp:nvSpPr>
        <dsp:cNvPr id="0" name=""/>
        <dsp:cNvSpPr/>
      </dsp:nvSpPr>
      <dsp:spPr>
        <a:xfrm rot="10800000">
          <a:off x="947417" y="3069730"/>
          <a:ext cx="3370521" cy="3938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PToolsRTE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3069730"/>
        <a:ext cx="3272069" cy="393807"/>
      </dsp:txXfrm>
    </dsp:sp>
    <dsp:sp modelId="{F731AFC8-5C08-D449-AB35-C3DD3FB62933}">
      <dsp:nvSpPr>
        <dsp:cNvPr id="0" name=""/>
        <dsp:cNvSpPr/>
      </dsp:nvSpPr>
      <dsp:spPr>
        <a:xfrm>
          <a:off x="750514" y="3069730"/>
          <a:ext cx="393807" cy="393807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D07B9F-AF68-5E40-9B17-E928377976CD}">
      <dsp:nvSpPr>
        <dsp:cNvPr id="0" name=""/>
        <dsp:cNvSpPr/>
      </dsp:nvSpPr>
      <dsp:spPr>
        <a:xfrm rot="10800000">
          <a:off x="947417" y="3581092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PToolsWin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3581092"/>
        <a:ext cx="3272069" cy="393807"/>
      </dsp:txXfrm>
    </dsp:sp>
    <dsp:sp modelId="{A73AD227-3A6D-C447-98B8-D14EED09F100}">
      <dsp:nvSpPr>
        <dsp:cNvPr id="0" name=""/>
        <dsp:cNvSpPr/>
      </dsp:nvSpPr>
      <dsp:spPr>
        <a:xfrm>
          <a:off x="750514" y="3581092"/>
          <a:ext cx="393807" cy="39380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194188-C61D-CC4F-86BE-730F6473D862}">
      <dsp:nvSpPr>
        <dsp:cNvPr id="0" name=""/>
        <dsp:cNvSpPr/>
      </dsp:nvSpPr>
      <dsp:spPr>
        <a:xfrm rot="10800000">
          <a:off x="947417" y="4092454"/>
          <a:ext cx="3370521" cy="393807"/>
        </a:xfrm>
        <a:prstGeom prst="homePlat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IQB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4092454"/>
        <a:ext cx="3272069" cy="393807"/>
      </dsp:txXfrm>
    </dsp:sp>
    <dsp:sp modelId="{56768222-D20C-F041-A5A8-43F812FBC441}">
      <dsp:nvSpPr>
        <dsp:cNvPr id="0" name=""/>
        <dsp:cNvSpPr/>
      </dsp:nvSpPr>
      <dsp:spPr>
        <a:xfrm>
          <a:off x="750514" y="4092454"/>
          <a:ext cx="393807" cy="393807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EB97B8-AECD-4A42-841D-49EE13FACC00}">
      <dsp:nvSpPr>
        <dsp:cNvPr id="0" name=""/>
        <dsp:cNvSpPr/>
      </dsp:nvSpPr>
      <dsp:spPr>
        <a:xfrm rot="10800000">
          <a:off x="947417" y="4603816"/>
          <a:ext cx="3370521" cy="393807"/>
        </a:xfrm>
        <a:prstGeom prst="homePlate">
          <a:avLst/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36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Vampir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045869" y="4603816"/>
        <a:ext cx="3272069" cy="393807"/>
      </dsp:txXfrm>
    </dsp:sp>
    <dsp:sp modelId="{921F78A4-DDE4-404C-B7D4-07554AE910A9}">
      <dsp:nvSpPr>
        <dsp:cNvPr id="0" name=""/>
        <dsp:cNvSpPr/>
      </dsp:nvSpPr>
      <dsp:spPr>
        <a:xfrm>
          <a:off x="750514" y="4603816"/>
          <a:ext cx="393807" cy="39380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D3E58-C600-1848-BE5A-93A3177C3E37}">
      <dsp:nvSpPr>
        <dsp:cNvPr id="0" name=""/>
        <dsp:cNvSpPr/>
      </dsp:nvSpPr>
      <dsp:spPr>
        <a:xfrm>
          <a:off x="703218" y="585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Performance Engineering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703218" y="585"/>
        <a:ext cx="1402187" cy="841312"/>
      </dsp:txXfrm>
    </dsp:sp>
    <dsp:sp modelId="{58DD7FBE-CB91-A542-84FC-2F296A21B740}">
      <dsp:nvSpPr>
        <dsp:cNvPr id="0" name=""/>
        <dsp:cNvSpPr/>
      </dsp:nvSpPr>
      <dsp:spPr>
        <a:xfrm>
          <a:off x="2245624" y="585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Software Development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2245624" y="585"/>
        <a:ext cx="1402187" cy="841312"/>
      </dsp:txXfrm>
    </dsp:sp>
    <dsp:sp modelId="{9CADC6A7-779E-5A4D-BE4D-8148729AD540}">
      <dsp:nvSpPr>
        <dsp:cNvPr id="0" name=""/>
        <dsp:cNvSpPr/>
      </dsp:nvSpPr>
      <dsp:spPr>
        <a:xfrm>
          <a:off x="703218" y="982116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Algorithm Development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703218" y="982116"/>
        <a:ext cx="1402187" cy="841312"/>
      </dsp:txXfrm>
    </dsp:sp>
    <dsp:sp modelId="{403D564D-C070-E845-BDF6-78BD2FECC3DA}">
      <dsp:nvSpPr>
        <dsp:cNvPr id="0" name=""/>
        <dsp:cNvSpPr/>
      </dsp:nvSpPr>
      <dsp:spPr>
        <a:xfrm>
          <a:off x="2245624" y="982116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Software Porting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2245624" y="982116"/>
        <a:ext cx="1402187" cy="841312"/>
      </dsp:txXfrm>
    </dsp:sp>
    <dsp:sp modelId="{5486B185-0DED-4D4D-B635-F57872BCECEE}">
      <dsp:nvSpPr>
        <dsp:cNvPr id="0" name=""/>
        <dsp:cNvSpPr/>
      </dsp:nvSpPr>
      <dsp:spPr>
        <a:xfrm>
          <a:off x="703218" y="1963647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Hosting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703218" y="1963647"/>
        <a:ext cx="1402187" cy="841312"/>
      </dsp:txXfrm>
    </dsp:sp>
    <dsp:sp modelId="{C5A5B420-FC23-AD42-B8BD-269A5CCE0BD9}">
      <dsp:nvSpPr>
        <dsp:cNvPr id="0" name=""/>
        <dsp:cNvSpPr/>
      </dsp:nvSpPr>
      <dsp:spPr>
        <a:xfrm>
          <a:off x="2245624" y="1963647"/>
          <a:ext cx="1402187" cy="841312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Data Analytics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2245624" y="1963647"/>
        <a:ext cx="1402187" cy="841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DD156-6AF2-A640-A995-E6C8E3A1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917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41BE-FD6E-8A4C-9F34-513CE688F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829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37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MPI_Send</a:t>
            </a:r>
            <a:r>
              <a:rPr lang="en-US" dirty="0" smtClean="0"/>
              <a:t> on BG/Q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42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3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caused the </a:t>
            </a:r>
            <a:r>
              <a:rPr lang="en-US" sz="1200" dirty="0" err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segfault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were the performance characteristics up to failure?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Which routines were or were not called?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Were there any memory errors?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0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AC24C7-A494-674A-88DA-D3E32B7AD410}" type="slidenum">
              <a:rPr lang="en-US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69</a:t>
            </a:fld>
            <a:endParaRPr lang="en-US"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ea typeface="Arial" pitchFamily="-1" charset="0"/>
              <a:cs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10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60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1F447A-0124-A34F-B5D5-FB65C497C9FF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23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A0919FF-83D6-AE4D-A08E-A5FAA19167C8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5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4AAE7F-83D4-DC4E-A1F9-9A158F889C4C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23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A54FBBC-40BA-0046-A8CC-F335CC015C60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76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69DEB6-C1A3-0D40-8C8B-3B559EFF05CE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77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4429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83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86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0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Heap memory usage reported by the </a:t>
            </a:r>
            <a:r>
              <a:rPr lang="en-US" sz="2800" dirty="0" err="1" smtClean="0">
                <a:ea typeface="ＭＳ Ｐゴシック" charset="0"/>
                <a:cs typeface="ＭＳ Ｐゴシック" charset="0"/>
              </a:rPr>
              <a:t>mallinfo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() call is not 64-bit clean.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32 bit counters in Linux roll over when &gt; 4GB memory is used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We keep track of heap memory usage in 64 bit counters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Compensation of perturbation introduced by tool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Only show what application uses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Create guards for TAU calls to not track I/O and memory allocations/de-allocations performed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Provide broad POSIX I/O and memory coverage 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85801" y="2946584"/>
            <a:ext cx="7772400" cy="809953"/>
            <a:chOff x="-1" y="0"/>
            <a:chExt cx="9144001" cy="809953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9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5680"/>
            <a:ext cx="2057400" cy="5252721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5681"/>
            <a:ext cx="6019800" cy="525272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1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3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22313" y="3732996"/>
            <a:ext cx="7772400" cy="755089"/>
            <a:chOff x="-1" y="0"/>
            <a:chExt cx="9144001" cy="755089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247551"/>
              <a:chOff x="-1" y="507538"/>
              <a:chExt cx="9144001" cy="247551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24755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1"/>
                <a:ext cx="3657600" cy="18287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ln>
            <a:noFill/>
          </a:ln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paratools_small_shad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197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362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97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197" y="1671560"/>
            <a:ext cx="4206240" cy="46643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055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1055" y="1671560"/>
            <a:ext cx="4206240" cy="46643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031798"/>
            <a:ext cx="5252002" cy="5304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196" y="1031798"/>
            <a:ext cx="3200400" cy="5304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253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rot="10800000">
            <a:off x="1" y="6441445"/>
            <a:ext cx="9143999" cy="1005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8" name="Rectangle 27"/>
          <p:cNvSpPr/>
          <p:nvPr userDrawn="1"/>
        </p:nvSpPr>
        <p:spPr>
          <a:xfrm rot="10800000">
            <a:off x="1" y="6492874"/>
            <a:ext cx="9144000" cy="365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" y="0"/>
            <a:ext cx="9144001" cy="809953"/>
            <a:chOff x="-1" y="0"/>
            <a:chExt cx="9144001" cy="809953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23" name="Rectangle 22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2" name="Rectangle 21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8197" y="1031800"/>
            <a:ext cx="8681405" cy="529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002358" y="6492875"/>
            <a:ext cx="90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6AED-BC71-3D4D-8309-CF5F710814C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paratools_small_shadow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paratools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7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4" Type="http://schemas.openxmlformats.org/officeDocument/2006/relationships/image" Target="../media/image88.jpeg"/><Relationship Id="rId5" Type="http://schemas.openxmlformats.org/officeDocument/2006/relationships/image" Target="../media/image89.jpg"/><Relationship Id="rId6" Type="http://schemas.openxmlformats.org/officeDocument/2006/relationships/image" Target="../media/image90.jpg"/><Relationship Id="rId7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Relationship Id="rId3" Type="http://schemas.openxmlformats.org/officeDocument/2006/relationships/image" Target="../media/image10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au.uoregon.edu/success/irmhd.pdf" TargetMode="External"/><Relationship Id="rId4" Type="http://schemas.openxmlformats.org/officeDocument/2006/relationships/hyperlink" Target="http://www.defenseindustrydaily.com/Up-to-1471M-to-HPTi-for-DoD-High-Performance-Computing-Work-05688/" TargetMode="External"/><Relationship Id="rId5" Type="http://schemas.openxmlformats.org/officeDocument/2006/relationships/hyperlink" Target="http://java.sys-con.com/node/3228954" TargetMode="External"/><Relationship Id="rId6" Type="http://schemas.openxmlformats.org/officeDocument/2006/relationships/hyperlink" Target="http://www.bizjournals.com/baltimore/blog/cyberbizblog/2014/02/umbc-tech-park-lures-oregon-software.html" TargetMode="External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png"/><Relationship Id="rId12" Type="http://schemas.openxmlformats.org/officeDocument/2006/relationships/image" Target="../media/image123.png"/><Relationship Id="rId13" Type="http://schemas.openxmlformats.org/officeDocument/2006/relationships/image" Target="../media/image124.png"/><Relationship Id="rId14" Type="http://schemas.openxmlformats.org/officeDocument/2006/relationships/image" Target="../media/image125.png"/><Relationship Id="rId15" Type="http://schemas.openxmlformats.org/officeDocument/2006/relationships/image" Target="../media/image126.png"/><Relationship Id="rId16" Type="http://schemas.openxmlformats.org/officeDocument/2006/relationships/image" Target="../media/image127.png"/><Relationship Id="rId17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jpeg"/><Relationship Id="rId9" Type="http://schemas.openxmlformats.org/officeDocument/2006/relationships/image" Target="../media/image120.png"/><Relationship Id="rId10" Type="http://schemas.openxmlformats.org/officeDocument/2006/relationships/image" Target="../media/image12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jpeg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460" y="3913910"/>
            <a:ext cx="8159080" cy="1304636"/>
          </a:xfrm>
        </p:spPr>
        <p:txBody>
          <a:bodyPr>
            <a:noAutofit/>
          </a:bodyPr>
          <a:lstStyle/>
          <a:p>
            <a:r>
              <a:rPr lang="en-US" sz="2800" dirty="0"/>
              <a:t>Drs. John C. Linford, Sameer </a:t>
            </a:r>
            <a:r>
              <a:rPr lang="en-US" sz="2800" dirty="0" err="1"/>
              <a:t>Shende</a:t>
            </a:r>
            <a:r>
              <a:rPr lang="en-US" sz="2800" dirty="0"/>
              <a:t>, Allen </a:t>
            </a:r>
            <a:r>
              <a:rPr lang="en-US" sz="2800" dirty="0" err="1"/>
              <a:t>Malony</a:t>
            </a:r>
            <a:endParaRPr lang="en-US" sz="2800" dirty="0"/>
          </a:p>
          <a:p>
            <a:r>
              <a:rPr lang="en-US" sz="2800" dirty="0"/>
              <a:t>{</a:t>
            </a:r>
            <a:r>
              <a:rPr lang="en-US" sz="2800" dirty="0" err="1"/>
              <a:t>jlinford</a:t>
            </a:r>
            <a:r>
              <a:rPr lang="en-US" sz="2800" dirty="0"/>
              <a:t>, </a:t>
            </a:r>
            <a:r>
              <a:rPr lang="en-US" sz="2800" dirty="0" err="1"/>
              <a:t>sameer</a:t>
            </a:r>
            <a:r>
              <a:rPr lang="en-US" sz="2800" dirty="0"/>
              <a:t>, </a:t>
            </a:r>
            <a:r>
              <a:rPr lang="en-US" sz="2800" dirty="0" err="1"/>
              <a:t>malony</a:t>
            </a:r>
            <a:r>
              <a:rPr lang="en-US" sz="2800" dirty="0"/>
              <a:t>}@</a:t>
            </a:r>
            <a:r>
              <a:rPr lang="en-US" sz="2800" dirty="0" err="1" smtClean="0"/>
              <a:t>paratools.com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282826" y="5495743"/>
            <a:ext cx="4578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29 June 2017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Northrop Grumman Lunch-N-Learn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McLean, VA</a:t>
            </a:r>
          </a:p>
        </p:txBody>
      </p:sp>
      <p:pic>
        <p:nvPicPr>
          <p:cNvPr id="9" name="Picture 8" descr="paratools_large_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4" y="1446928"/>
            <a:ext cx="7642373" cy="160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117868" y="2626478"/>
            <a:ext cx="5037410" cy="3169606"/>
            <a:chOff x="4117868" y="2626478"/>
            <a:chExt cx="5037410" cy="3169606"/>
          </a:xfrm>
        </p:grpSpPr>
        <p:pic>
          <p:nvPicPr>
            <p:cNvPr id="15" name="Picture 14" descr="Screen Shot 2015-08-12 at 8.54.36 A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7868" y="2626478"/>
              <a:ext cx="5037410" cy="316960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445807" y="2769736"/>
              <a:ext cx="15034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512 </a:t>
              </a:r>
              <a:r>
                <a:rPr lang="en-US" dirty="0" smtClean="0">
                  <a:solidFill>
                    <a:schemeClr val="bg1"/>
                  </a:solidFill>
                </a:rPr>
                <a:t>Processes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NASA, DOD, DOE, Industry</a:t>
            </a:r>
            <a:endParaRPr lang="en-US" dirty="0"/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231297" y="960708"/>
            <a:ext cx="8681405" cy="1340208"/>
          </a:xfrm>
        </p:spPr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800" i="1" dirty="0" smtClean="0"/>
              <a:t>“These </a:t>
            </a:r>
            <a:r>
              <a:rPr lang="en-US" sz="2800" i="1" dirty="0"/>
              <a:t>days I get excited about 1-2% speedups that I find....quite unusual to find something of this magnitude these days, especially with just a 2-line fix in the code!  </a:t>
            </a:r>
            <a:r>
              <a:rPr lang="en-US" sz="2800" i="1" dirty="0" smtClean="0"/>
              <a:t>:)”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800" i="1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31297" y="2769736"/>
            <a:ext cx="3886571" cy="2084652"/>
            <a:chOff x="1627714" y="2409857"/>
            <a:chExt cx="5888572" cy="315847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7714" y="2440024"/>
              <a:ext cx="5888572" cy="312830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712765" y="2409857"/>
              <a:ext cx="2719877" cy="5595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14,400 </a:t>
              </a:r>
              <a:r>
                <a:rPr lang="en-US" dirty="0" smtClean="0">
                  <a:solidFill>
                    <a:schemeClr val="bg1"/>
                  </a:solidFill>
                </a:rPr>
                <a:t>Processes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Explosion 2 13"/>
          <p:cNvSpPr/>
          <p:nvPr/>
        </p:nvSpPr>
        <p:spPr>
          <a:xfrm>
            <a:off x="4491318" y="4392784"/>
            <a:ext cx="4652682" cy="1982032"/>
          </a:xfrm>
          <a:prstGeom prst="irregularSeal2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3x capability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23hrs </a:t>
            </a:r>
            <a:r>
              <a:rPr lang="en-US" sz="2000" b="1" dirty="0" smtClean="0">
                <a:solidFill>
                  <a:schemeClr val="tx1"/>
                </a:solidFill>
                <a:sym typeface="Wingdings"/>
              </a:rPr>
              <a:t></a:t>
            </a:r>
            <a:r>
              <a:rPr lang="en-US" sz="2000" b="1" dirty="0" smtClean="0">
                <a:solidFill>
                  <a:schemeClr val="tx1"/>
                </a:solidFill>
              </a:rPr>
              <a:t> 8hrs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Explosion 2 16"/>
          <p:cNvSpPr/>
          <p:nvPr/>
        </p:nvSpPr>
        <p:spPr>
          <a:xfrm>
            <a:off x="220019" y="4634830"/>
            <a:ext cx="3625840" cy="1456582"/>
          </a:xfrm>
          <a:prstGeom prst="irregularSeal2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33% Faster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1298" y="931186"/>
            <a:ext cx="8681405" cy="22519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Risk from inexperienced users, COTS, BYOD, and community/user-installable software packages.</a:t>
            </a:r>
            <a:r>
              <a:rPr lang="en-US" sz="2800" baseline="30000" dirty="0" smtClean="0"/>
              <a:t>1</a:t>
            </a:r>
          </a:p>
          <a:p>
            <a:r>
              <a:rPr lang="en-US" sz="2800" dirty="0" smtClean="0"/>
              <a:t>Performance impact of existing solutions is too high.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Performance Cybersecurity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552" y="2731923"/>
            <a:ext cx="6722896" cy="29314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7259" y="6148356"/>
            <a:ext cx="55267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>
                <a:latin typeface="CMR10" charset="0"/>
              </a:rPr>
              <a:t>1. </a:t>
            </a:r>
            <a:r>
              <a:rPr lang="en-US" sz="1200" dirty="0" smtClean="0">
                <a:latin typeface="CMR10" charset="0"/>
              </a:rPr>
              <a:t>M</a:t>
            </a:r>
            <a:r>
              <a:rPr lang="en-US" sz="1200" dirty="0">
                <a:latin typeface="CMR10" charset="0"/>
              </a:rPr>
              <a:t>. </a:t>
            </a:r>
            <a:r>
              <a:rPr lang="en-US" sz="1200" dirty="0" err="1" smtClean="0">
                <a:latin typeface="CMR10" charset="0"/>
              </a:rPr>
              <a:t>Garnaeva</a:t>
            </a:r>
            <a:r>
              <a:rPr lang="en-US" sz="1200" dirty="0">
                <a:latin typeface="CMR10" charset="0"/>
              </a:rPr>
              <a:t> </a:t>
            </a:r>
            <a:r>
              <a:rPr lang="en-US" sz="1200" dirty="0" smtClean="0">
                <a:latin typeface="CMR10" charset="0"/>
              </a:rPr>
              <a:t>et al. </a:t>
            </a:r>
            <a:r>
              <a:rPr lang="en-US" sz="1200" i="1" dirty="0">
                <a:latin typeface="CMTI10" charset="0"/>
              </a:rPr>
              <a:t>Kaspersky </a:t>
            </a:r>
            <a:r>
              <a:rPr lang="en-US" sz="1200" i="1" dirty="0" smtClean="0">
                <a:latin typeface="CMTI10" charset="0"/>
              </a:rPr>
              <a:t>Security Bulletin </a:t>
            </a:r>
            <a:r>
              <a:rPr lang="en-US" sz="1200" i="1" dirty="0">
                <a:latin typeface="CMTI10" charset="0"/>
              </a:rPr>
              <a:t>2015</a:t>
            </a:r>
            <a:r>
              <a:rPr lang="en-US" sz="1200" dirty="0">
                <a:latin typeface="CMR10" charset="0"/>
              </a:rPr>
              <a:t>. </a:t>
            </a:r>
            <a:r>
              <a:rPr lang="en-US" sz="1200" dirty="0" smtClean="0">
                <a:latin typeface="CMR10" charset="0"/>
              </a:rPr>
              <a:t>Kaspersky </a:t>
            </a:r>
            <a:r>
              <a:rPr lang="en-US" sz="1200" dirty="0">
                <a:latin typeface="CMR10" charset="0"/>
              </a:rPr>
              <a:t>Labs, Dec. 2015. </a:t>
            </a:r>
            <a:endParaRPr lang="en-US" sz="1200" dirty="0">
              <a:effectLst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Profile-driven </a:t>
            </a:r>
            <a:r>
              <a:rPr lang="en-US" dirty="0"/>
              <a:t>threat quantification </a:t>
            </a:r>
            <a:r>
              <a:rPr lang="en-US" dirty="0" smtClean="0"/>
              <a:t>and isolation:</a:t>
            </a:r>
          </a:p>
          <a:p>
            <a:pPr lvl="1"/>
            <a:r>
              <a:rPr lang="en-US" dirty="0"/>
              <a:t>Safely test and analyze untrusted software.</a:t>
            </a:r>
          </a:p>
          <a:p>
            <a:pPr lvl="1"/>
            <a:r>
              <a:rPr lang="en-US" dirty="0" smtClean="0"/>
              <a:t>Dynamically react to suspicious shifts in behavior.</a:t>
            </a:r>
          </a:p>
          <a:p>
            <a:pPr lvl="1"/>
            <a:r>
              <a:rPr lang="en-US" b="1" dirty="0"/>
              <a:t>Extremely low overhead, no virtualization.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Secure Intelligent Runtime </a:t>
            </a:r>
            <a:r>
              <a:rPr lang="en-US" sz="3600" dirty="0" smtClean="0"/>
              <a:t>Environment (SIREN)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755" y="3348318"/>
            <a:ext cx="5632490" cy="29875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Overhead Application Isolation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345726" y="1031799"/>
            <a:ext cx="5069074" cy="5304117"/>
          </a:xfrm>
        </p:spPr>
        <p:txBody>
          <a:bodyPr>
            <a:normAutofit/>
          </a:bodyPr>
          <a:lstStyle/>
          <a:p>
            <a:r>
              <a:rPr lang="en-US" dirty="0" smtClean="0"/>
              <a:t>Monitor the application’s </a:t>
            </a:r>
            <a:r>
              <a:rPr lang="en-US" b="1" i="1" dirty="0" smtClean="0"/>
              <a:t>threat signature</a:t>
            </a:r>
            <a:r>
              <a:rPr lang="en-US" dirty="0" smtClean="0"/>
              <a:t> to isolate software </a:t>
            </a:r>
            <a:r>
              <a:rPr lang="en-US" dirty="0"/>
              <a:t>that attempts to violate </a:t>
            </a:r>
            <a:r>
              <a:rPr lang="en-US" dirty="0" smtClean="0"/>
              <a:t>system integrity.</a:t>
            </a:r>
          </a:p>
          <a:p>
            <a:r>
              <a:rPr lang="en-US" dirty="0" smtClean="0"/>
              <a:t>Complements </a:t>
            </a:r>
            <a:r>
              <a:rPr lang="en-US" dirty="0"/>
              <a:t>existing security </a:t>
            </a:r>
            <a:r>
              <a:rPr lang="en-US" dirty="0" smtClean="0"/>
              <a:t>measures:</a:t>
            </a:r>
          </a:p>
          <a:p>
            <a:pPr lvl="1"/>
            <a:r>
              <a:rPr lang="en-US" dirty="0" smtClean="0"/>
              <a:t>Firewalls.</a:t>
            </a:r>
          </a:p>
          <a:p>
            <a:pPr lvl="1"/>
            <a:r>
              <a:rPr lang="en-US" dirty="0" smtClean="0"/>
              <a:t>VM-based isolation frameworks.</a:t>
            </a:r>
          </a:p>
          <a:p>
            <a:pPr lvl="1"/>
            <a:r>
              <a:rPr lang="en-US" dirty="0" smtClean="0"/>
              <a:t>Container-based isolation.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2779" y="1694361"/>
            <a:ext cx="3196822" cy="3196822"/>
            <a:chOff x="5564303" y="1133910"/>
            <a:chExt cx="3196822" cy="31968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4893" y="1822607"/>
              <a:ext cx="2726703" cy="2007687"/>
            </a:xfrm>
            <a:prstGeom prst="rect">
              <a:avLst/>
            </a:prstGeom>
          </p:spPr>
        </p:pic>
        <p:sp>
          <p:nvSpPr>
            <p:cNvPr id="7" name="&quot;No&quot; Symbol 6"/>
            <p:cNvSpPr>
              <a:spLocks noChangeAspect="1"/>
            </p:cNvSpPr>
            <p:nvPr/>
          </p:nvSpPr>
          <p:spPr>
            <a:xfrm>
              <a:off x="5564303" y="1133910"/>
              <a:ext cx="3196822" cy="3196822"/>
            </a:xfrm>
            <a:prstGeom prst="noSmoking">
              <a:avLst>
                <a:gd name="adj" fmla="val 733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62872" y="4891962"/>
            <a:ext cx="2696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No </a:t>
            </a:r>
            <a:r>
              <a:rPr lang="en-US" sz="2800" b="1" smtClean="0"/>
              <a:t>VM required!</a:t>
            </a:r>
            <a:endParaRPr lang="en-US" sz="2800" b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User-space Threat Quantification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69" y="1031875"/>
            <a:ext cx="4096950" cy="53038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Quantify the potential risk of using a package.</a:t>
            </a:r>
          </a:p>
          <a:p>
            <a:r>
              <a:rPr lang="en-US" dirty="0" smtClean="0"/>
              <a:t>Automatically filter by software behavior.</a:t>
            </a:r>
          </a:p>
          <a:p>
            <a:r>
              <a:rPr lang="en-US" dirty="0" smtClean="0"/>
              <a:t>Make system-level assertions about package characteristics:</a:t>
            </a:r>
          </a:p>
          <a:p>
            <a:pPr lvl="1"/>
            <a:r>
              <a:rPr lang="en-US" dirty="0" smtClean="0"/>
              <a:t>“Only FIPS-compliant Python packages.”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Tau Performance System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NGC Lunch and Learn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2313" y="4406900"/>
            <a:ext cx="77724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8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TAU Performance System®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5252005" cy="4525963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Integrated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toolkit</a:t>
            </a:r>
            <a:r>
              <a:rPr lang="en-US" dirty="0" smtClean="0"/>
              <a:t> for performance problem solving</a:t>
            </a:r>
          </a:p>
          <a:p>
            <a:pPr lvl="1"/>
            <a:r>
              <a:rPr lang="en-US" dirty="0" smtClean="0"/>
              <a:t>Instrumentation, measurement, analysis, visualization</a:t>
            </a:r>
          </a:p>
          <a:p>
            <a:pPr lvl="1"/>
            <a:r>
              <a:rPr lang="en-US" dirty="0" smtClean="0"/>
              <a:t>Portable profiling and tracing</a:t>
            </a:r>
          </a:p>
          <a:p>
            <a:pPr lvl="1"/>
            <a:r>
              <a:rPr lang="en-US" dirty="0" smtClean="0"/>
              <a:t>Performance data management and data mining</a:t>
            </a:r>
          </a:p>
          <a:p>
            <a:r>
              <a:rPr lang="en-US" dirty="0" smtClean="0"/>
              <a:t>Developed for over </a:t>
            </a:r>
            <a:r>
              <a:rPr lang="en-US" b="1" dirty="0" smtClean="0">
                <a:solidFill>
                  <a:srgbClr val="FF0000"/>
                </a:solidFill>
              </a:rPr>
              <a:t>20 years</a:t>
            </a:r>
          </a:p>
          <a:p>
            <a:r>
              <a:rPr lang="en-US" dirty="0" smtClean="0"/>
              <a:t>Direct and indirect measurement</a:t>
            </a:r>
          </a:p>
          <a:p>
            <a:r>
              <a:rPr lang="en-US" i="1" dirty="0" smtClean="0">
                <a:solidFill>
                  <a:srgbClr val="FF0900"/>
                </a:solidFill>
              </a:rPr>
              <a:t>Free, open source, BSD license</a:t>
            </a:r>
          </a:p>
          <a:p>
            <a:r>
              <a:rPr lang="en-US" dirty="0" smtClean="0"/>
              <a:t>Available on all HPC platforms (and some non-HPC)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tau.uoregon.edu</a:t>
            </a:r>
            <a:r>
              <a:rPr lang="en-US" dirty="0" smtClean="0"/>
              <a:t>/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43601" y="854682"/>
            <a:ext cx="2940366" cy="5148636"/>
            <a:chOff x="5943601" y="1301986"/>
            <a:chExt cx="2940366" cy="5148636"/>
          </a:xfrm>
        </p:grpSpPr>
        <p:sp>
          <p:nvSpPr>
            <p:cNvPr id="7" name="AutoShape 3"/>
            <p:cNvSpPr>
              <a:spLocks noChangeAspect="1" noChangeArrowheads="1"/>
            </p:cNvSpPr>
            <p:nvPr/>
          </p:nvSpPr>
          <p:spPr bwMode="auto">
            <a:xfrm>
              <a:off x="5943601" y="1420392"/>
              <a:ext cx="2940366" cy="5030230"/>
            </a:xfrm>
            <a:prstGeom prst="roundRect">
              <a:avLst>
                <a:gd name="adj" fmla="val 11343"/>
              </a:avLst>
            </a:prstGeom>
            <a:solidFill>
              <a:schemeClr val="bg1"/>
            </a:solidFill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4" descr="tau-analysis-color.pdf    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984" y="3981450"/>
              <a:ext cx="2641600" cy="233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tau-inst-measure-color.pdf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441" y="1559139"/>
              <a:ext cx="2706687" cy="224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>
              <a:off x="6493034" y="1301986"/>
              <a:ext cx="1841500" cy="2222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80010" tIns="40005" rIns="80010" bIns="40005" anchor="ctr"/>
            <a:lstStyle/>
            <a:p>
              <a:pPr algn="ctr" defTabSz="800100"/>
              <a:r>
                <a:rPr lang="en-US" sz="1600" dirty="0"/>
                <a:t>TAU Architecture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16</a:t>
            </a:fld>
            <a:endParaRPr lang="en-US"/>
          </a:p>
        </p:txBody>
      </p:sp>
      <p:pic>
        <p:nvPicPr>
          <p:cNvPr id="13" name="Picture 4" descr="tau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26"/>
          <a:stretch>
            <a:fillRect/>
          </a:stretch>
        </p:blipFill>
        <p:spPr bwMode="auto">
          <a:xfrm>
            <a:off x="4084561" y="4917121"/>
            <a:ext cx="1699335" cy="14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40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Cybersecurity</a:t>
            </a:r>
          </a:p>
          <a:p>
            <a:pPr lvl="1"/>
            <a:r>
              <a:rPr lang="en-US" dirty="0" smtClean="0"/>
              <a:t>Profile-driven threat quantification and isolation</a:t>
            </a:r>
          </a:p>
          <a:p>
            <a:r>
              <a:rPr lang="en-US" dirty="0" smtClean="0"/>
              <a:t>Code Modernization</a:t>
            </a:r>
          </a:p>
          <a:p>
            <a:pPr lvl="1"/>
            <a:r>
              <a:rPr lang="en-US" dirty="0" err="1" smtClean="0"/>
              <a:t>FraPPE</a:t>
            </a:r>
            <a:r>
              <a:rPr lang="en-US" dirty="0" smtClean="0"/>
              <a:t>: the Framework for Parallel Program Engineering (US ARMY)</a:t>
            </a:r>
          </a:p>
          <a:p>
            <a:r>
              <a:rPr lang="en-US" dirty="0" smtClean="0"/>
              <a:t>Software Optimization</a:t>
            </a:r>
          </a:p>
          <a:p>
            <a:pPr lvl="1"/>
            <a:r>
              <a:rPr lang="en-US" dirty="0" smtClean="0"/>
              <a:t>Load balancing</a:t>
            </a:r>
          </a:p>
          <a:p>
            <a:pPr lvl="1"/>
            <a:r>
              <a:rPr lang="en-US" dirty="0" smtClean="0"/>
              <a:t>“Hot spot” identification</a:t>
            </a:r>
          </a:p>
          <a:p>
            <a:pPr lvl="1"/>
            <a:r>
              <a:rPr lang="en-US" dirty="0" smtClean="0"/>
              <a:t>Improvement quantification</a:t>
            </a:r>
          </a:p>
          <a:p>
            <a:r>
              <a:rPr lang="en-US" dirty="0" smtClean="0"/>
              <a:t>Performance Regression Testing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Supports All Platforms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983159" y="142898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Fortran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9759" y="819386"/>
            <a:ext cx="1667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C/C++</a:t>
            </a:r>
            <a:endParaRPr lang="en-US" sz="40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5783759" y="1809986"/>
            <a:ext cx="1325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Java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45159" y="2876786"/>
            <a:ext cx="132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GNU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55359" y="1733786"/>
            <a:ext cx="104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MPI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88559" y="2419586"/>
            <a:ext cx="2255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OpenMP</a:t>
            </a:r>
            <a:endParaRPr lang="en-US" sz="40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4488359" y="31815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PGI</a:t>
            </a:r>
            <a:endParaRPr lang="en-US" sz="4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2659559" y="895586"/>
            <a:ext cx="1647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CUDA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12159" y="819386"/>
            <a:ext cx="1267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UPC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07559" y="3257786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Cray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74359" y="895586"/>
            <a:ext cx="19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Python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9759" y="2876786"/>
            <a:ext cx="1239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Intel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64359" y="3333986"/>
            <a:ext cx="154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LLVM</a:t>
            </a:r>
            <a:endParaRPr lang="en-US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25959" y="2114786"/>
            <a:ext cx="2350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pthreads</a:t>
            </a:r>
            <a:endParaRPr lang="en-US" sz="40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602159" y="3638786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MinGW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35759" y="4095986"/>
            <a:ext cx="1552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</a:rPr>
              <a:t>Linux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40759" y="4019786"/>
            <a:ext cx="2431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366FF"/>
                </a:solidFill>
              </a:rPr>
              <a:t>Windows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155359" y="3867386"/>
            <a:ext cx="1043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AIX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31559" y="3105386"/>
            <a:ext cx="1153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Sun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40559" y="1657586"/>
            <a:ext cx="2606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OpenACC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5959" y="4553186"/>
            <a:ext cx="1981200" cy="1569660"/>
          </a:xfrm>
          <a:prstGeom prst="rect">
            <a:avLst/>
          </a:prstGeom>
          <a:noFill/>
          <a:ln w="28575" cap="flat" cmpd="sng" algn="ctr">
            <a:solidFill>
              <a:srgbClr val="4F81BD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Insert yours </a:t>
            </a:r>
            <a:br>
              <a:rPr lang="en-US" sz="3200" b="1" dirty="0" smtClean="0"/>
            </a:br>
            <a:r>
              <a:rPr lang="en-US" sz="3200" b="1" dirty="0" smtClean="0"/>
              <a:t>here</a:t>
            </a:r>
            <a:endParaRPr lang="en-US" sz="32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3345359" y="2419586"/>
            <a:ext cx="232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Intel MIC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735759" y="4781786"/>
            <a:ext cx="257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BlueGene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783759" y="12003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GPI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26559" y="4705586"/>
            <a:ext cx="1865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Fujitsu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307759" y="4705586"/>
            <a:ext cx="1352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ARM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50559" y="5467586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OS X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94996" y="5520493"/>
            <a:ext cx="117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MPC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76933" y="5489672"/>
            <a:ext cx="1905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Android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Instrumentation at Every System Layer</a:t>
            </a:r>
            <a:endParaRPr lang="en-US" dirty="0"/>
          </a:p>
        </p:txBody>
      </p:sp>
      <p:pic>
        <p:nvPicPr>
          <p:cNvPr id="3" name="Picture 2" descr="cray_xc30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2729" r="1709" b="2924"/>
          <a:stretch/>
        </p:blipFill>
        <p:spPr>
          <a:xfrm>
            <a:off x="1105559" y="1045873"/>
            <a:ext cx="6886442" cy="517826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10561" y="5834474"/>
            <a:ext cx="21990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Cray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err="1" smtClean="0"/>
              <a:t>Phone</a:t>
            </a:r>
            <a:r>
              <a:rPr lang="cs-CZ" dirty="0"/>
              <a:t>: </a:t>
            </a:r>
            <a:r>
              <a:rPr lang="cs-CZ" dirty="0" smtClean="0"/>
              <a:t>541-913-8797</a:t>
            </a:r>
          </a:p>
          <a:p>
            <a:pPr marL="0" indent="0" algn="ctr">
              <a:buNone/>
            </a:pPr>
            <a:r>
              <a:rPr lang="cs-CZ" dirty="0" smtClean="0"/>
              <a:t>Fax</a:t>
            </a:r>
            <a:r>
              <a:rPr lang="cs-CZ" dirty="0"/>
              <a:t>: 541-343-6086 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>
                <a:hlinkClick r:id="rId2"/>
              </a:rPr>
              <a:t>info@paratools.com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err="1" smtClean="0"/>
              <a:t>ParaTools</a:t>
            </a:r>
            <a:r>
              <a:rPr lang="cs-CZ" dirty="0"/>
              <a:t>, Inc. </a:t>
            </a:r>
            <a:br>
              <a:rPr lang="cs-CZ" dirty="0"/>
            </a:br>
            <a:r>
              <a:rPr lang="cs-CZ" dirty="0"/>
              <a:t>2836 </a:t>
            </a:r>
            <a:r>
              <a:rPr lang="cs-CZ" dirty="0" err="1"/>
              <a:t>Kincaid</a:t>
            </a:r>
            <a:r>
              <a:rPr lang="cs-CZ" dirty="0"/>
              <a:t> St. </a:t>
            </a:r>
            <a:br>
              <a:rPr lang="cs-CZ" dirty="0"/>
            </a:br>
            <a:r>
              <a:rPr lang="cs-CZ" dirty="0"/>
              <a:t>Eugene, OR 97405, USA 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Contact Info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91623" y="96171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Profiling</a:t>
            </a:r>
            <a:endParaRPr lang="en-US" sz="4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870451" y="961718"/>
            <a:ext cx="3816350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Tracing</a:t>
            </a:r>
            <a:endParaRPr 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91623" y="3734008"/>
            <a:ext cx="4040188" cy="22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lvl="0" algn="ctr" defTabSz="914400" fontAlgn="base">
              <a:spcAft>
                <a:spcPts val="600"/>
              </a:spcAft>
              <a:defRPr/>
            </a:pP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</a:t>
            </a:r>
            <a:r>
              <a:rPr lang="en-US" sz="3600" b="1" dirty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much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 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was spent in each routine</a:t>
            </a: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827" y="1761887"/>
            <a:ext cx="3816350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f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54" b="20780"/>
          <a:stretch/>
        </p:blipFill>
        <p:spPr bwMode="auto">
          <a:xfrm>
            <a:off x="491624" y="1761888"/>
            <a:ext cx="4040188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870450" y="3734007"/>
            <a:ext cx="3816349" cy="22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algn="ctr"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events take place on a timeline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Event Data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Event Measurement</a:t>
            </a:r>
            <a:endParaRPr lang="en-US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94722" y="1097757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Direct via Probes</a:t>
            </a:r>
            <a:endParaRPr lang="en-US" b="1" dirty="0"/>
          </a:p>
        </p:txBody>
      </p:sp>
      <p:sp>
        <p:nvSpPr>
          <p:cNvPr id="8" name="Text Placeholder 10"/>
          <p:cNvSpPr txBox="1">
            <a:spLocks/>
          </p:cNvSpPr>
          <p:nvPr/>
        </p:nvSpPr>
        <p:spPr>
          <a:xfrm>
            <a:off x="4870449" y="1097757"/>
            <a:ext cx="3816350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Indirect via Sampling</a:t>
            </a:r>
            <a:endParaRPr lang="en-US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4478012"/>
            <a:ext cx="4040188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Exact measurement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Fine-grain control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Calls inserted into code</a:t>
            </a:r>
            <a:endParaRPr lang="en-US" sz="24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870450" y="4478012"/>
            <a:ext cx="3816349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No code modification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Minimal effort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Relies on debug symbols (</a:t>
            </a:r>
            <a:r>
              <a:rPr lang="en-US" sz="24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-g</a:t>
            </a: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option)</a:t>
            </a:r>
            <a:endParaRPr lang="en-US" sz="2400" b="0" dirty="0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567608" y="1971480"/>
            <a:ext cx="3894417" cy="227257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TAU_START</a:t>
            </a:r>
            <a:r>
              <a:rPr lang="en-US" b="1" dirty="0" smtClean="0">
                <a:latin typeface="Courier New" charset="0"/>
              </a:rPr>
              <a:t>(‘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 smtClean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altLang="ja-JP" b="1" dirty="0">
              <a:latin typeface="Courier New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solidFill>
                  <a:schemeClr val="accent3"/>
                </a:solidFill>
                <a:latin typeface="Courier New" charset="0"/>
              </a:rPr>
              <a:t>// code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900"/>
                </a:solidFill>
                <a:latin typeface="Courier New" charset="0"/>
              </a:rPr>
              <a:t>TAU_STOP</a:t>
            </a:r>
            <a:r>
              <a:rPr lang="en-US" b="1" dirty="0">
                <a:latin typeface="Courier New" charset="0"/>
              </a:rPr>
              <a:t>(</a:t>
            </a:r>
            <a:r>
              <a:rPr lang="en-US" b="1" dirty="0" smtClean="0">
                <a:latin typeface="Courier New" charset="0"/>
              </a:rPr>
              <a:t>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dirty="0"/>
          </a:p>
        </p:txBody>
      </p:sp>
      <p:pic>
        <p:nvPicPr>
          <p:cNvPr id="17" name="Picture 16" descr="Signal_Sampl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719" y="1971481"/>
            <a:ext cx="3503810" cy="227257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2"/>
          <p:cNvSpPr>
            <a:spLocks noChangeArrowheads="1"/>
          </p:cNvSpPr>
          <p:nvPr/>
        </p:nvSpPr>
        <p:spPr bwMode="auto">
          <a:xfrm>
            <a:off x="1828800" y="2809875"/>
            <a:ext cx="2209800" cy="28956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Lucida Console" pitchFamily="-1" charset="0"/>
            </a:endParaRPr>
          </a:p>
        </p:txBody>
      </p:sp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2143125" y="3267075"/>
            <a:ext cx="1590675" cy="2209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flipH="1">
            <a:off x="4160838" y="3190875"/>
            <a:ext cx="3216275" cy="2209800"/>
            <a:chOff x="1209" y="2112"/>
            <a:chExt cx="2026" cy="1392"/>
          </a:xfrm>
        </p:grpSpPr>
        <p:sp>
          <p:nvSpPr>
            <p:cNvPr id="44043" name="AutoShape 5"/>
            <p:cNvSpPr>
              <a:spLocks/>
            </p:cNvSpPr>
            <p:nvPr/>
          </p:nvSpPr>
          <p:spPr bwMode="auto">
            <a:xfrm>
              <a:off x="1939" y="2112"/>
              <a:ext cx="240" cy="1392"/>
            </a:xfrm>
            <a:prstGeom prst="leftBrace">
              <a:avLst>
                <a:gd name="adj1" fmla="val 48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4" name="Text Box 6"/>
            <p:cNvSpPr txBox="1">
              <a:spLocks noChangeArrowheads="1"/>
            </p:cNvSpPr>
            <p:nvPr/>
          </p:nvSpPr>
          <p:spPr bwMode="auto">
            <a:xfrm>
              <a:off x="1209" y="2616"/>
              <a:ext cx="682" cy="44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Inclusive</a:t>
              </a:r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>
                  <a:solidFill>
                    <a:schemeClr val="tx1"/>
                  </a:solidFill>
                </a:rPr>
                <a:t>duration</a:t>
              </a:r>
              <a:endParaRPr lang="en-US" sz="2000" dirty="0">
                <a:solidFill>
                  <a:schemeClr val="tx1"/>
                </a:solidFill>
                <a:latin typeface="Comic Sans MS" pitchFamily="-1" charset="0"/>
              </a:endParaRPr>
            </a:p>
          </p:txBody>
        </p:sp>
        <p:sp>
          <p:nvSpPr>
            <p:cNvPr id="44045" name="AutoShape 7"/>
            <p:cNvSpPr>
              <a:spLocks/>
            </p:cNvSpPr>
            <p:nvPr/>
          </p:nvSpPr>
          <p:spPr bwMode="auto">
            <a:xfrm>
              <a:off x="3091" y="2256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6" name="Text Box 8"/>
            <p:cNvSpPr txBox="1">
              <a:spLocks noChangeArrowheads="1"/>
            </p:cNvSpPr>
            <p:nvPr/>
          </p:nvSpPr>
          <p:spPr bwMode="auto">
            <a:xfrm>
              <a:off x="2194" y="2616"/>
              <a:ext cx="709" cy="44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/>
                <a:t>Exclusive</a:t>
              </a:r>
              <a:endParaRPr lang="en-US" sz="2000" dirty="0"/>
            </a:p>
            <a:p>
              <a:r>
                <a:rPr lang="en-US" sz="2000" dirty="0"/>
                <a:t>duration</a:t>
              </a:r>
            </a:p>
          </p:txBody>
        </p:sp>
        <p:sp>
          <p:nvSpPr>
            <p:cNvPr id="44047" name="AutoShape 9"/>
            <p:cNvSpPr>
              <a:spLocks/>
            </p:cNvSpPr>
            <p:nvPr/>
          </p:nvSpPr>
          <p:spPr bwMode="auto">
            <a:xfrm>
              <a:off x="3091" y="3120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8" name="AutoShape 10"/>
            <p:cNvSpPr>
              <a:spLocks/>
            </p:cNvSpPr>
            <p:nvPr/>
          </p:nvSpPr>
          <p:spPr bwMode="auto">
            <a:xfrm>
              <a:off x="2947" y="2400"/>
              <a:ext cx="144" cy="864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36" name="Rectangle 11"/>
          <p:cNvSpPr>
            <a:spLocks noChangeArrowheads="1"/>
          </p:cNvSpPr>
          <p:nvPr/>
        </p:nvSpPr>
        <p:spPr bwMode="auto">
          <a:xfrm>
            <a:off x="2209800" y="3343275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7" name="Rectangle 12"/>
          <p:cNvSpPr>
            <a:spLocks noChangeArrowheads="1"/>
          </p:cNvSpPr>
          <p:nvPr/>
        </p:nvSpPr>
        <p:spPr bwMode="auto">
          <a:xfrm>
            <a:off x="2209800" y="4714875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8" name="Text Box 13"/>
          <p:cNvSpPr txBox="1">
            <a:spLocks noChangeArrowheads="1"/>
          </p:cNvSpPr>
          <p:nvPr/>
        </p:nvSpPr>
        <p:spPr bwMode="auto">
          <a:xfrm>
            <a:off x="1828800" y="2813050"/>
            <a:ext cx="15446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foo</a:t>
            </a:r>
            <a:r>
              <a:rPr lang="en-US" dirty="0"/>
              <a:t>() 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    </a:t>
            </a:r>
            <a:r>
              <a:rPr lang="en-US" dirty="0" err="1"/>
              <a:t>int</a:t>
            </a:r>
            <a:r>
              <a:rPr lang="en-US" dirty="0"/>
              <a:t> a;</a:t>
            </a:r>
          </a:p>
          <a:p>
            <a:r>
              <a:rPr lang="en-US" dirty="0"/>
              <a:t>       a =a + 1;</a:t>
            </a:r>
          </a:p>
          <a:p>
            <a:endParaRPr lang="en-US" dirty="0"/>
          </a:p>
          <a:p>
            <a:r>
              <a:rPr lang="en-US" dirty="0"/>
              <a:t>     bar();</a:t>
            </a:r>
          </a:p>
          <a:p>
            <a:endParaRPr lang="en-US" dirty="0"/>
          </a:p>
          <a:p>
            <a:r>
              <a:rPr lang="en-US" dirty="0"/>
              <a:t>       a =a + 1;</a:t>
            </a:r>
          </a:p>
          <a:p>
            <a:r>
              <a:rPr lang="en-US" dirty="0"/>
              <a:t>       return a;</a:t>
            </a:r>
          </a:p>
          <a:p>
            <a:r>
              <a:rPr lang="en-US" dirty="0"/>
              <a:t>}</a:t>
            </a:r>
          </a:p>
        </p:txBody>
      </p:sp>
      <p:sp>
        <p:nvSpPr>
          <p:cNvPr id="44040" name="Rectangle 15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1348473"/>
          </a:xfrm>
        </p:spPr>
        <p:txBody>
          <a:bodyPr>
            <a:normAutofit/>
          </a:bodyPr>
          <a:lstStyle/>
          <a:p>
            <a:pPr indent="-347472" eaLnBrk="1" hangingPunct="1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Exclusive</a:t>
            </a:r>
            <a:r>
              <a:rPr lang="en-US" sz="28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800" b="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measurements for </a:t>
            </a:r>
            <a:r>
              <a:rPr lang="en-US" sz="28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region only</a:t>
            </a:r>
          </a:p>
          <a:p>
            <a:pPr indent="-347472" eaLnBrk="1" hangingPunct="1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Inclusive</a:t>
            </a:r>
            <a:r>
              <a:rPr lang="en-US" sz="2800" b="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measurements </a:t>
            </a:r>
            <a:r>
              <a:rPr lang="en-US" sz="28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includes child</a:t>
            </a:r>
            <a:r>
              <a:rPr lang="en-US" sz="2800" b="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regions</a:t>
            </a:r>
          </a:p>
        </p:txBody>
      </p:sp>
      <p:sp>
        <p:nvSpPr>
          <p:cNvPr id="44039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Inclusive</a:t>
            </a:r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vs. Exclusive Measurements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8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Data do you Want?</a:t>
            </a:r>
            <a:endParaRPr lang="en-US" dirty="0"/>
          </a:p>
        </p:txBody>
      </p:sp>
      <p:sp>
        <p:nvSpPr>
          <p:cNvPr id="7" name="Left-Right Arrow 6"/>
          <p:cNvSpPr/>
          <p:nvPr/>
        </p:nvSpPr>
        <p:spPr>
          <a:xfrm>
            <a:off x="1360582" y="2855764"/>
            <a:ext cx="6355828" cy="10646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9877" y="1894888"/>
            <a:ext cx="1119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Limited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987719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0475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Flat </a:t>
            </a:r>
            <a:br>
              <a:rPr lang="en-US" sz="2400" b="1" dirty="0" smtClean="0">
                <a:solidFill>
                  <a:schemeClr val="accent2"/>
                </a:solidFill>
              </a:rPr>
            </a:br>
            <a:r>
              <a:rPr lang="en-US" sz="2400" b="1" dirty="0" smtClean="0">
                <a:solidFill>
                  <a:schemeClr val="accent2"/>
                </a:solidFill>
              </a:rPr>
              <a:t>Profile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080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72884" y="1897691"/>
            <a:ext cx="999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Loop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521538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12179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Phase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447514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0031" y="1928955"/>
            <a:ext cx="1211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Callpath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4921154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90133" y="3964954"/>
            <a:ext cx="88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900"/>
                </a:solidFill>
              </a:rPr>
              <a:t>Trace</a:t>
            </a:r>
            <a:endParaRPr lang="en-US" sz="2400" b="1" dirty="0">
              <a:solidFill>
                <a:srgbClr val="FF09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79875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84599" y="5096169"/>
            <a:ext cx="3974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levels support multiple metrics/counters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197" y="3128428"/>
            <a:ext cx="102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O(KB)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716409" y="3128428"/>
            <a:ext cx="101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O(TB)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rtran_acs_cover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090" y="4620640"/>
            <a:ext cx="1195399" cy="1528543"/>
          </a:xfrm>
          <a:prstGeom prst="rect">
            <a:avLst/>
          </a:prstGeom>
        </p:spPr>
      </p:pic>
      <p:sp>
        <p:nvSpPr>
          <p:cNvPr id="17" name="Explosion 1 16"/>
          <p:cNvSpPr/>
          <p:nvPr/>
        </p:nvSpPr>
        <p:spPr>
          <a:xfrm>
            <a:off x="2397724" y="4193182"/>
            <a:ext cx="1175888" cy="1034726"/>
          </a:xfrm>
          <a:prstGeom prst="irregularSeal1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the source location of a crash by unwinding the system </a:t>
            </a:r>
            <a:r>
              <a:rPr lang="en-US" dirty="0" err="1"/>
              <a:t>callstack</a:t>
            </a:r>
            <a:endParaRPr lang="en-US" dirty="0"/>
          </a:p>
          <a:p>
            <a:r>
              <a:rPr lang="en-US" dirty="0"/>
              <a:t>Identify memory errors (off-by-one, etc.</a:t>
            </a:r>
            <a:r>
              <a:rPr lang="en-US" dirty="0" smtClean="0"/>
              <a:t>) across language boundaries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Multi-Language Debugging</a:t>
            </a:r>
            <a:endParaRPr lang="en-US" dirty="0"/>
          </a:p>
        </p:txBody>
      </p:sp>
      <p:pic>
        <p:nvPicPr>
          <p:cNvPr id="7" name="Picture 6" descr="pyth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544" y="2835636"/>
            <a:ext cx="1558638" cy="1558638"/>
          </a:xfrm>
          <a:prstGeom prst="rect">
            <a:avLst/>
          </a:prstGeom>
        </p:spPr>
      </p:pic>
      <p:pic>
        <p:nvPicPr>
          <p:cNvPr id="9" name="Picture 8" descr="c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636" y="4394274"/>
            <a:ext cx="1754909" cy="1754909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 rot="13511227">
            <a:off x="5876636" y="3717634"/>
            <a:ext cx="1523999" cy="98136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96182" y="3230439"/>
            <a:ext cx="2539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double * x = </a:t>
            </a:r>
            <a:br>
              <a:rPr lang="en-US" b="1" dirty="0" smtClean="0">
                <a:latin typeface="Courier New"/>
                <a:cs typeface="Courier New"/>
              </a:rPr>
            </a:br>
            <a:r>
              <a:rPr lang="en-US" b="1" dirty="0" smtClean="0">
                <a:latin typeface="Courier New"/>
                <a:cs typeface="Courier New"/>
              </a:rPr>
              <a:t>   new double[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5</a:t>
            </a:r>
            <a:r>
              <a:rPr lang="en-US" b="1" dirty="0" smtClean="0">
                <a:latin typeface="Courier New"/>
                <a:cs typeface="Courier New"/>
              </a:rPr>
              <a:t>];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13" name="Striped Right Arrow 12"/>
          <p:cNvSpPr/>
          <p:nvPr/>
        </p:nvSpPr>
        <p:spPr>
          <a:xfrm rot="8163321">
            <a:off x="3700776" y="3903591"/>
            <a:ext cx="1523999" cy="98136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39842" y="3692104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A = x(1: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10</a:t>
            </a:r>
            <a:r>
              <a:rPr lang="en-US" b="1" dirty="0" smtClean="0">
                <a:latin typeface="Courier New"/>
                <a:cs typeface="Courier New"/>
              </a:rPr>
              <a:t>) + 5</a:t>
            </a:r>
          </a:p>
        </p:txBody>
      </p:sp>
      <p:pic>
        <p:nvPicPr>
          <p:cNvPr id="16" name="Picture 15" descr="co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636" y="4011553"/>
            <a:ext cx="824559" cy="824559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marked otherwise.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Time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pic>
        <p:nvPicPr>
          <p:cNvPr id="10" name="Picture 9" descr="ParaProfScreenSnapz00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4"/>
          <a:stretch/>
        </p:blipFill>
        <p:spPr>
          <a:xfrm>
            <a:off x="457200" y="1043433"/>
            <a:ext cx="8229600" cy="48186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880138" y="2389218"/>
            <a:ext cx="201174" cy="666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6181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(Click on label, e.g. “Mean” or “node 0”)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1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Instructions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pic>
        <p:nvPicPr>
          <p:cNvPr id="2" name="Picture 1" descr="ParaProfScreenSnapz00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"/>
          <a:stretch/>
        </p:blipFill>
        <p:spPr>
          <a:xfrm>
            <a:off x="457200" y="1127990"/>
            <a:ext cx="8229600" cy="47340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809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PAPI_FP_INS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L1/L2/L3 Cache Misses?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pic>
        <p:nvPicPr>
          <p:cNvPr id="3" name="Picture 2" descr="ParaProfScreenSnapz00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746"/>
          <a:stretch/>
        </p:blipFill>
        <p:spPr>
          <a:xfrm>
            <a:off x="457200" y="1042342"/>
            <a:ext cx="8229600" cy="47733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69740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53955"/>
            <a:ext cx="82455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PAPI_L1_DCM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703279" y="4174845"/>
            <a:ext cx="880138" cy="188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3417" y="3815097"/>
            <a:ext cx="228890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High-water mark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712285" y="4281089"/>
            <a:ext cx="1321323" cy="1162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33608" y="3819424"/>
            <a:ext cx="36143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Total allocated/</a:t>
            </a:r>
            <a:r>
              <a:rPr lang="en-US" sz="2400" dirty="0" err="1" smtClean="0">
                <a:solidFill>
                  <a:srgbClr val="000000"/>
                </a:solidFill>
              </a:rPr>
              <a:t>deallocated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partnership between </a:t>
            </a:r>
            <a:br>
              <a:rPr lang="en-US" dirty="0" smtClean="0"/>
            </a:br>
            <a:r>
              <a:rPr lang="en-US" dirty="0" smtClean="0"/>
              <a:t>Northrop Grumman and </a:t>
            </a:r>
            <a:br>
              <a:rPr lang="en-US" dirty="0" smtClean="0"/>
            </a:br>
            <a:r>
              <a:rPr lang="en-US" dirty="0" smtClean="0"/>
              <a:t>the Cyber </a:t>
            </a:r>
            <a:r>
              <a:rPr lang="en-US" dirty="0" err="1" smtClean="0"/>
              <a:t>Incubator@bwtech</a:t>
            </a:r>
            <a:endParaRPr lang="en-US" dirty="0" smtClean="0"/>
          </a:p>
          <a:p>
            <a:r>
              <a:rPr lang="en-US" dirty="0" smtClean="0"/>
              <a:t>Innovative</a:t>
            </a:r>
            <a:r>
              <a:rPr lang="en-US" dirty="0"/>
              <a:t>, technology-driven startup </a:t>
            </a:r>
            <a:r>
              <a:rPr lang="en-US" dirty="0" smtClean="0"/>
              <a:t>companies </a:t>
            </a:r>
            <a:r>
              <a:rPr lang="en-US" dirty="0"/>
              <a:t>addressing critical market needs </a:t>
            </a:r>
            <a:r>
              <a:rPr lang="en-US" dirty="0" smtClean="0"/>
              <a:t>in:</a:t>
            </a:r>
          </a:p>
          <a:p>
            <a:pPr lvl="1"/>
            <a:r>
              <a:rPr lang="en-US" b="1" dirty="0" smtClean="0"/>
              <a:t>Cyber</a:t>
            </a:r>
            <a:endParaRPr lang="en-US" dirty="0"/>
          </a:p>
          <a:p>
            <a:pPr lvl="1"/>
            <a:r>
              <a:rPr lang="en-US" b="1" dirty="0" smtClean="0"/>
              <a:t>Data Sciences</a:t>
            </a:r>
            <a:endParaRPr lang="en-US" dirty="0" smtClean="0"/>
          </a:p>
          <a:p>
            <a:pPr lvl="1"/>
            <a:r>
              <a:rPr lang="en-US" b="1" dirty="0"/>
              <a:t>B</a:t>
            </a:r>
            <a:r>
              <a:rPr lang="en-US" b="1" dirty="0" smtClean="0"/>
              <a:t>ig Data</a:t>
            </a:r>
            <a:endParaRPr lang="en-US" dirty="0"/>
          </a:p>
          <a:p>
            <a:pPr lvl="1"/>
            <a:r>
              <a:rPr lang="en-US" b="1" dirty="0" smtClean="0"/>
              <a:t>Secure Mobility</a:t>
            </a:r>
          </a:p>
          <a:p>
            <a:pPr lvl="1"/>
            <a:r>
              <a:rPr lang="en-US" b="1" dirty="0" smtClean="0"/>
              <a:t>Cyber </a:t>
            </a:r>
            <a:r>
              <a:rPr lang="en-US" b="1" dirty="0"/>
              <a:t>Physical </a:t>
            </a:r>
            <a:r>
              <a:rPr lang="en-US" b="1" dirty="0" smtClean="0"/>
              <a:t>Systems</a:t>
            </a:r>
          </a:p>
          <a:p>
            <a:pPr lvl="1"/>
            <a:r>
              <a:rPr lang="en-US" b="1" dirty="0" smtClean="0"/>
              <a:t>Critical </a:t>
            </a:r>
            <a:r>
              <a:rPr lang="en-US" b="1" dirty="0"/>
              <a:t>Infrastructure </a:t>
            </a:r>
            <a:r>
              <a:rPr lang="en-US" b="1" dirty="0" smtClean="0"/>
              <a:t>Protection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Northrop Grumman </a:t>
            </a:r>
            <a:r>
              <a:rPr lang="en-US" dirty="0" err="1" smtClean="0"/>
              <a:t>Cync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473" y="1031800"/>
            <a:ext cx="3754127" cy="953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890" y="1552658"/>
            <a:ext cx="1409641" cy="935991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>
            <a:off x="3048660" y="3303455"/>
            <a:ext cx="346529" cy="121049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430" y="3452082"/>
            <a:ext cx="4336869" cy="9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01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Memory Allocated / </a:t>
            </a:r>
            <a:r>
              <a:rPr lang="en-US" dirty="0" err="1" smtClean="0"/>
              <a:t>Deallocated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590800" y="3634127"/>
            <a:ext cx="742511" cy="553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3311" y="3819424"/>
            <a:ext cx="41611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Allocation / </a:t>
            </a:r>
            <a:r>
              <a:rPr lang="en-US" sz="2400" dirty="0" err="1" smtClean="0">
                <a:solidFill>
                  <a:srgbClr val="000000"/>
                </a:solidFill>
              </a:rPr>
              <a:t>Deallocation</a:t>
            </a:r>
            <a:r>
              <a:rPr lang="en-US" sz="2400" dirty="0" smtClean="0">
                <a:solidFill>
                  <a:srgbClr val="000000"/>
                </a:solidFill>
              </a:rPr>
              <a:t> Events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araProfScreenSnapz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3" y="1600200"/>
            <a:ext cx="894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87025" y="2964280"/>
            <a:ext cx="0" cy="1110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2174" y="3852879"/>
            <a:ext cx="1" cy="597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6614" y="3391214"/>
            <a:ext cx="3298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Bytes written to each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2167" y="2502615"/>
            <a:ext cx="325987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Write bandwidth per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36" y="1645478"/>
            <a:ext cx="8623265" cy="2982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07653" y="2981740"/>
            <a:ext cx="0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5338" y="3613023"/>
            <a:ext cx="393148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Peak MPI-IO Write Bandwidth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1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76"/>
          <a:stretch/>
        </p:blipFill>
        <p:spPr>
          <a:xfrm>
            <a:off x="457200" y="1435652"/>
            <a:ext cx="8229600" cy="1768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Time is Spent in Collectives?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cxnSp>
        <p:nvCxnSpPr>
          <p:cNvPr id="8" name="Straight Arrow Connector 7"/>
          <p:cNvCxnSpPr>
            <a:stCxn id="16" idx="0"/>
          </p:cNvCxnSpPr>
          <p:nvPr/>
        </p:nvCxnSpPr>
        <p:spPr>
          <a:xfrm flipV="1">
            <a:off x="1428605" y="3160639"/>
            <a:ext cx="428476" cy="743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" y="3904377"/>
            <a:ext cx="194281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Message sizes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3" name="Picture 12" descr="ParaProfScreenSnapz01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4207" y="3677478"/>
            <a:ext cx="4872594" cy="2558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4952655"/>
            <a:ext cx="324635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Time spent in collectives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3703552" y="4952655"/>
            <a:ext cx="1705455" cy="230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araProfScreenSnapz001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Application Structure?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marked otherwise.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raProfScreenSnapz004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 </a:t>
            </a:r>
            <a:r>
              <a:rPr lang="en-US" dirty="0" err="1" smtClean="0"/>
              <a:t>Callgraph</a:t>
            </a:r>
            <a:r>
              <a:rPr lang="en-US" dirty="0" smtClean="0"/>
              <a:t> Navigation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marked otherwise.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Profile Visualization</a:t>
            </a:r>
            <a:endParaRPr lang="en-US" dirty="0"/>
          </a:p>
        </p:txBody>
      </p:sp>
      <p:pic>
        <p:nvPicPr>
          <p:cNvPr id="10" name="Content Placeholder 4" descr="aorsa_3dwindow.tif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6" b="3526"/>
          <a:stretch>
            <a:fillRect/>
          </a:stretch>
        </p:blipFill>
        <p:spPr bwMode="auto">
          <a:xfrm>
            <a:off x="457200" y="136785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893813"/>
            <a:ext cx="51177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Communication Visualization</a:t>
            </a:r>
            <a:endParaRPr lang="en-US" dirty="0"/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938432"/>
              </p:ext>
            </p:extLst>
          </p:nvPr>
        </p:nvGraphicFramePr>
        <p:xfrm>
          <a:off x="457200" y="1482725"/>
          <a:ext cx="8228013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" name="Document" r:id="rId3" imgW="21587302" imgH="10107937" progId="Word.Document.12">
                  <p:link updateAutomatic="1"/>
                </p:oleObj>
              </mc:Choice>
              <mc:Fallback>
                <p:oleObj name="Document" r:id="rId3" imgW="21587302" imgH="1010793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82725"/>
                        <a:ext cx="8228013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347693"/>
            <a:ext cx="6214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chemeClr val="accent5"/>
                </a:solidFill>
                <a:latin typeface="Courier" charset="0"/>
                <a:cs typeface="Courier" charset="0"/>
              </a:rPr>
              <a:t>TAU_COMM_MATRIX=1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</a:t>
            </a:r>
            <a:r>
              <a:rPr lang="en-US" sz="2000" b="1" dirty="0">
                <a:latin typeface="+mn-lt"/>
                <a:cs typeface="Courier" charset="0"/>
              </a:rPr>
              <a:t>Communication Matrix)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2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Topology Visualization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211" y="5219421"/>
            <a:ext cx="2822310" cy="1078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0122"/>
            <a:ext cx="9144000" cy="33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Well Does Each Routine Scale?</a:t>
            </a:r>
            <a:endParaRPr lang="en-US" dirty="0"/>
          </a:p>
        </p:txBody>
      </p:sp>
      <p:grpSp>
        <p:nvGrpSpPr>
          <p:cNvPr id="19" name="Group 13"/>
          <p:cNvGrpSpPr>
            <a:grpSpLocks noChangeAspect="1"/>
          </p:cNvGrpSpPr>
          <p:nvPr/>
        </p:nvGrpSpPr>
        <p:grpSpPr bwMode="auto">
          <a:xfrm>
            <a:off x="1767001" y="1309314"/>
            <a:ext cx="5609998" cy="4239373"/>
            <a:chOff x="457200" y="762000"/>
            <a:chExt cx="7239000" cy="547052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762000"/>
              <a:ext cx="7239000" cy="547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6331865" y="2359223"/>
              <a:ext cx="11357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MPI_Waitall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867400" y="1749623"/>
              <a:ext cx="17077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WRITE_SAVEFILE</a:t>
              </a:r>
            </a:p>
          </p:txBody>
        </p: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25880" y="5670402"/>
            <a:ext cx="58863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Runtime Breakdown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697" y="2782455"/>
            <a:ext cx="7482607" cy="350058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9" name="Picture 18" descr="Untitl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98" y="2782456"/>
            <a:ext cx="7482606" cy="350058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ParaTools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10819102"/>
              </p:ext>
            </p:extLst>
          </p:nvPr>
        </p:nvGraphicFramePr>
        <p:xfrm>
          <a:off x="375228" y="923636"/>
          <a:ext cx="8393544" cy="185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Oval Callout 12"/>
          <p:cNvSpPr/>
          <p:nvPr/>
        </p:nvSpPr>
        <p:spPr>
          <a:xfrm>
            <a:off x="1385047" y="3482787"/>
            <a:ext cx="1965047" cy="437207"/>
          </a:xfrm>
          <a:prstGeom prst="wedgeEllipseCallout">
            <a:avLst>
              <a:gd name="adj1" fmla="val -24085"/>
              <a:gd name="adj2" fmla="val 19022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Beaverton, </a:t>
            </a:r>
            <a:r>
              <a:rPr lang="en-US" sz="1600" dirty="0" smtClean="0">
                <a:solidFill>
                  <a:schemeClr val="tx1"/>
                </a:solidFill>
              </a:rPr>
              <a:t>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729941" y="5107941"/>
            <a:ext cx="2142967" cy="444738"/>
          </a:xfrm>
          <a:prstGeom prst="wedgeEllipseCallout">
            <a:avLst>
              <a:gd name="adj1" fmla="val -64334"/>
              <a:gd name="adj2" fmla="val -8861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Baltimore, MD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922383" y="4504849"/>
            <a:ext cx="1901049" cy="444738"/>
          </a:xfrm>
          <a:prstGeom prst="wedgeEllipseCallout">
            <a:avLst>
              <a:gd name="adj1" fmla="val 50642"/>
              <a:gd name="adj2" fmla="val -7702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Paris, France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4222193" y="3295093"/>
            <a:ext cx="1990348" cy="444738"/>
          </a:xfrm>
          <a:prstGeom prst="wedgeEllipseCallout">
            <a:avLst>
              <a:gd name="adj1" fmla="val 74112"/>
              <a:gd name="adj2" fmla="val 14974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Daresbury, UK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2798539" y="3919994"/>
            <a:ext cx="1896110" cy="652744"/>
          </a:xfrm>
          <a:prstGeom prst="wedgeEllipseCallout">
            <a:avLst>
              <a:gd name="adj1" fmla="val -98818"/>
              <a:gd name="adj2" fmla="val 4861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HQ @ Eugene, 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Events Correlate with Runtime?</a:t>
            </a:r>
            <a:endParaRPr lang="en-US" dirty="0"/>
          </a:p>
        </p:txBody>
      </p:sp>
      <p:pic>
        <p:nvPicPr>
          <p:cNvPr id="10" name="Picture 9" descr="4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14" y="1417638"/>
            <a:ext cx="6491372" cy="4252764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90256" y="5670402"/>
            <a:ext cx="7563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Correlate Events with Total Runtime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viewer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" r="161"/>
          <a:stretch/>
        </p:blipFill>
        <p:spPr bwMode="auto">
          <a:xfrm>
            <a:off x="797076" y="1182639"/>
            <a:ext cx="7549848" cy="503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do Events Occur?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5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pic>
        <p:nvPicPr>
          <p:cNvPr id="7" name="Picture 5" descr="paraprof_manager.tiff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9" r="1809" b="17284"/>
          <a:stretch/>
        </p:blipFill>
        <p:spPr bwMode="auto">
          <a:xfrm>
            <a:off x="457200" y="1253853"/>
            <a:ext cx="8229600" cy="37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001345"/>
            <a:ext cx="52638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solidFill>
                  <a:srgbClr val="FF0900"/>
                </a:solidFill>
                <a:latin typeface="Courier" charset="0"/>
                <a:cs typeface="Courier" charset="0"/>
              </a:rPr>
              <a:t>TAU_TRACK_SIGNALS=</a:t>
            </a:r>
            <a:r>
              <a:rPr lang="en-US" sz="2000" b="1" dirty="0">
                <a:solidFill>
                  <a:srgbClr val="FF0900"/>
                </a:solidFill>
                <a:latin typeface="Courier" charset="0"/>
                <a:cs typeface="Courier" charset="0"/>
              </a:rPr>
              <a:t>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paraprof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0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pic>
        <p:nvPicPr>
          <p:cNvPr id="7" name="Picture 1" descr="rightclick_met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9144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4459288" y="1090352"/>
            <a:ext cx="808037" cy="61303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129213" y="719138"/>
            <a:ext cx="3880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Right-click to see source 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pic>
        <p:nvPicPr>
          <p:cNvPr id="5" name="Picture 1" descr="line7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820" y="1084430"/>
            <a:ext cx="6868360" cy="509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4137134" y="3118925"/>
            <a:ext cx="4240213" cy="688975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Error shown in </a:t>
            </a:r>
            <a:r>
              <a:rPr lang="en-US" dirty="0" err="1" smtClean="0">
                <a:solidFill>
                  <a:schemeClr val="tx1"/>
                </a:solidFill>
              </a:rPr>
              <a:t>ParaProf</a:t>
            </a:r>
            <a:r>
              <a:rPr lang="en-US" dirty="0" smtClean="0">
                <a:solidFill>
                  <a:schemeClr val="tx1"/>
                </a:solidFill>
              </a:rPr>
              <a:t> Source Browser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6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Provenance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pic>
        <p:nvPicPr>
          <p:cNvPr id="5" name="Picture 4" descr="Screen Shot 2015-08-15 at 10.39.31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11" y="683094"/>
            <a:ext cx="8221579" cy="60884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4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Strand Solver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NGC Lunch and Learn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dnesdayTrack5_11436Meakin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9" t="5999" r="2641" b="5324"/>
          <a:stretch/>
        </p:blipFill>
        <p:spPr>
          <a:xfrm>
            <a:off x="1229895" y="983836"/>
            <a:ext cx="7152105" cy="52850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DoD</a:t>
            </a:r>
            <a:r>
              <a:rPr lang="en-US" dirty="0" smtClean="0"/>
              <a:t> CFD Applications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Target Platform: x86_64 + Xeon Phi</a:t>
            </a:r>
            <a:endParaRPr lang="en-US" dirty="0"/>
          </a:p>
        </p:txBody>
      </p:sp>
      <p:pic>
        <p:nvPicPr>
          <p:cNvPr id="2" name="Picture 1" descr="Cori-NERSC-mock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03" y="1024837"/>
            <a:ext cx="4173071" cy="1944651"/>
          </a:xfrm>
          <a:prstGeom prst="rect">
            <a:avLst/>
          </a:prstGeom>
        </p:spPr>
      </p:pic>
      <p:pic>
        <p:nvPicPr>
          <p:cNvPr id="4" name="Picture 3" descr="Cori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56" y="787176"/>
            <a:ext cx="1639992" cy="1940819"/>
          </a:xfrm>
          <a:prstGeom prst="rect">
            <a:avLst/>
          </a:prstGeom>
        </p:spPr>
      </p:pic>
      <p:pic>
        <p:nvPicPr>
          <p:cNvPr id="8" name="Picture 7" descr="140925-F-ZU869-00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427" y="3463503"/>
            <a:ext cx="4181847" cy="2815501"/>
          </a:xfrm>
          <a:prstGeom prst="rect">
            <a:avLst/>
          </a:prstGeom>
        </p:spPr>
      </p:pic>
      <p:pic>
        <p:nvPicPr>
          <p:cNvPr id="9" name="Picture 8" descr="kilra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38" y="4643323"/>
            <a:ext cx="2679700" cy="1778000"/>
          </a:xfrm>
          <a:prstGeom prst="rect">
            <a:avLst/>
          </a:prstGeom>
        </p:spPr>
      </p:pic>
      <p:pic>
        <p:nvPicPr>
          <p:cNvPr id="10" name="Picture 9" descr="hai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38" y="2796834"/>
            <a:ext cx="2679700" cy="1778000"/>
          </a:xfrm>
          <a:prstGeom prst="rect">
            <a:avLst/>
          </a:prstGeom>
        </p:spPr>
      </p:pic>
      <p:pic>
        <p:nvPicPr>
          <p:cNvPr id="11" name="Picture 10" descr="armstro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371" y="949995"/>
            <a:ext cx="2679700" cy="177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3493" y="3329339"/>
            <a:ext cx="2908368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Lightning [XC30]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386" y="944172"/>
            <a:ext cx="3151423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Armstrong [XC30]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440688" y="2820737"/>
            <a:ext cx="3005550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Haise</a:t>
            </a:r>
            <a:r>
              <a:rPr lang="en-US" sz="3200" dirty="0" smtClean="0"/>
              <a:t> [</a:t>
            </a:r>
            <a:r>
              <a:rPr lang="en-US" sz="3200" dirty="0" err="1" smtClean="0"/>
              <a:t>iDataPlex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440688" y="4708321"/>
            <a:ext cx="3145412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Kilrain</a:t>
            </a:r>
            <a:r>
              <a:rPr lang="en-US" sz="3200" dirty="0" smtClean="0"/>
              <a:t> [</a:t>
            </a:r>
            <a:r>
              <a:rPr lang="en-US" sz="3200" dirty="0" err="1" smtClean="0"/>
              <a:t>iDataPlex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8052475" y="861076"/>
            <a:ext cx="857126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Cori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Profile</a:t>
            </a:r>
            <a:endParaRPr lang="en-US" dirty="0"/>
          </a:p>
        </p:txBody>
      </p:sp>
      <p:pic>
        <p:nvPicPr>
          <p:cNvPr id="2" name="Picture 1" descr="Screen Shot 2015-08-12 at 8.45.35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969"/>
            <a:ext cx="9144000" cy="5704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2501" y="1770961"/>
            <a:ext cx="131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MPI_Barrier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629" y="2486848"/>
            <a:ext cx="113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MPI_Send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6996" y="392089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File I/O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 flipH="1">
            <a:off x="4784976" y="2140293"/>
            <a:ext cx="257415" cy="27465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14282" y="3470367"/>
            <a:ext cx="778119" cy="4505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85135" y="5313230"/>
            <a:ext cx="142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2763662" y="4290226"/>
            <a:ext cx="532703" cy="10230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7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"/>
    </mc:Choice>
    <mc:Fallback xmlns="">
      <p:transition spd="slow" advTm="12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ParaTools Accelerates Software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34051795"/>
              </p:ext>
            </p:extLst>
          </p:nvPr>
        </p:nvGraphicFramePr>
        <p:xfrm>
          <a:off x="207818" y="1031800"/>
          <a:ext cx="8843818" cy="4740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Nonblocking</a:t>
            </a:r>
            <a:r>
              <a:rPr lang="en-US" dirty="0" smtClean="0"/>
              <a:t> MPI and Optimized I/O</a:t>
            </a:r>
            <a:endParaRPr lang="en-US" dirty="0"/>
          </a:p>
        </p:txBody>
      </p:sp>
      <p:pic>
        <p:nvPicPr>
          <p:cNvPr id="7" name="Picture 6" descr="Screen Shot 2015-08-12 at 8.54.36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2313"/>
            <a:ext cx="9144000" cy="5753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629" y="2486848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05188" y="1896876"/>
            <a:ext cx="133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MPI_Waitall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05188" y="2370225"/>
            <a:ext cx="365992" cy="2325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73756" y="2522625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4857588" y="2707291"/>
            <a:ext cx="516168" cy="184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38083" y="438372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File I/O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489828" y="3774471"/>
            <a:ext cx="1055378" cy="6092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"/>
    </mc:Choice>
    <mc:Fallback xmlns="">
      <p:transition spd="slow" advTm="21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65% Runtime Reduction (~2x faster)</a:t>
            </a:r>
            <a:endParaRPr lang="en-US" dirty="0"/>
          </a:p>
        </p:txBody>
      </p:sp>
      <p:pic>
        <p:nvPicPr>
          <p:cNvPr id="6" name="Picture 5" descr="Screen Shot 2015-08-12 at 8.58.53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63" y="670416"/>
            <a:ext cx="8007075" cy="61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"/>
    </mc:Choice>
    <mc:Fallback xmlns="">
      <p:transition spd="slow" advTm="26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Cray XC30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2638" y="5447045"/>
            <a:ext cx="6080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Slower! What happened???</a:t>
            </a:r>
            <a:endParaRPr lang="en-US" sz="4000" b="1" dirty="0"/>
          </a:p>
        </p:txBody>
      </p:sp>
      <p:pic>
        <p:nvPicPr>
          <p:cNvPr id="8" name="Picture 7" descr="Screen Shot 2015-08-12 at 9.04.35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5141"/>
            <a:ext cx="9144000" cy="49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"/>
    </mc:Choice>
    <mc:Fallback xmlns="">
      <p:transition spd="slow" advTm="143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Appropriate Stripe &amp; Buffered I/O</a:t>
            </a:r>
            <a:endParaRPr lang="en-US" dirty="0"/>
          </a:p>
        </p:txBody>
      </p:sp>
      <p:pic>
        <p:nvPicPr>
          <p:cNvPr id="6" name="Picture 5" descr="Screen Shot 2015-08-12 at 9.08.20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6751"/>
            <a:ext cx="9144000" cy="601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"/>
    </mc:Choice>
    <mc:Fallback xmlns="">
      <p:transition spd="slow" advTm="194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NASA FUN3D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NGC Lunch and Learn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FUN3D Wing-Body-Nacelle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14" y="999212"/>
            <a:ext cx="3359217" cy="17845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91440" y="1212557"/>
            <a:ext cx="3860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1,651,089,924 grid points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5,902,801,476 tetrahedral elements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1,310,290,264 prismatic elements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14,400 Ivy Bridge cores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931" y="3118092"/>
            <a:ext cx="4872480" cy="316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5" y="3166339"/>
            <a:ext cx="3623866" cy="306820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FUN3D Profile shows a hot spot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MPI_Bcast</a:t>
            </a:r>
            <a:r>
              <a:rPr lang="en-US" dirty="0" smtClean="0"/>
              <a:t> in Unstacked Bar Chart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62" y="914400"/>
            <a:ext cx="8051675" cy="54656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6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351269"/>
            <a:ext cx="8680450" cy="466505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Callpath</a:t>
            </a:r>
            <a:r>
              <a:rPr lang="en-US" dirty="0" smtClean="0"/>
              <a:t> Profile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610" y="1532609"/>
            <a:ext cx="5670430" cy="430236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Broad histogram indicates bottleneck.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Products and Services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-23091" y="1119909"/>
          <a:ext cx="5068454" cy="499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4687455" y="4101828"/>
            <a:ext cx="4222147" cy="21936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ParaTools</a:t>
            </a:r>
            <a:r>
              <a:rPr lang="en-US" sz="1800" dirty="0"/>
              <a:t>® and </a:t>
            </a:r>
            <a:r>
              <a:rPr lang="en-US" sz="1800" i="1" dirty="0"/>
              <a:t>IQB</a:t>
            </a:r>
            <a:r>
              <a:rPr lang="en-US" sz="1800" dirty="0"/>
              <a:t>® are registered trademarks of ParaTools, Inc.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ParaTools is the sole licensee of the </a:t>
            </a:r>
            <a:r>
              <a:rPr lang="en-US" sz="1800" i="1" dirty="0" smtClean="0"/>
              <a:t>TAU Performance System</a:t>
            </a:r>
            <a:r>
              <a:rPr lang="en-US" sz="1800" dirty="0" smtClean="0"/>
              <a:t>® trademark owned by the State of Oregon acting by and through the State Board of Higher Education on behalf of the University of Oregon. </a:t>
            </a:r>
          </a:p>
          <a:p>
            <a:pPr marL="0" indent="0">
              <a:buNone/>
            </a:pPr>
            <a:endParaRPr lang="en-US" sz="1800" dirty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4562446" y="1119909"/>
          <a:ext cx="4351030" cy="2805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going on here?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534816" y="1870363"/>
            <a:ext cx="1496292" cy="4085650"/>
            <a:chOff x="415636" y="1236518"/>
            <a:chExt cx="1496292" cy="4085650"/>
          </a:xfrm>
        </p:grpSpPr>
        <p:sp>
          <p:nvSpPr>
            <p:cNvPr id="6" name="Rectangle 5"/>
            <p:cNvSpPr/>
            <p:nvPr/>
          </p:nvSpPr>
          <p:spPr>
            <a:xfrm>
              <a:off x="415636" y="1236518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Rank 1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15636" y="1586345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5636" y="1936172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5636" y="229292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5636" y="2656607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5636" y="3006434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5636" y="3356261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7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5636" y="3713015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5636" y="4069769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5636" y="441959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10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5636" y="507278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14,470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8706" y="4426523"/>
              <a:ext cx="5501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4000" b="1" smtClean="0"/>
                <a:t>…</a:t>
              </a:r>
              <a:endParaRPr lang="en-US" sz="4000" b="1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3848525" y="3990106"/>
            <a:ext cx="1496292" cy="2493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Rank 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>
            <a:stCxn id="6" idx="3"/>
            <a:endCxn id="24" idx="1"/>
          </p:cNvCxnSpPr>
          <p:nvPr/>
        </p:nvCxnSpPr>
        <p:spPr>
          <a:xfrm>
            <a:off x="3031108" y="1995054"/>
            <a:ext cx="817417" cy="2119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3"/>
            <a:endCxn id="24" idx="1"/>
          </p:cNvCxnSpPr>
          <p:nvPr/>
        </p:nvCxnSpPr>
        <p:spPr>
          <a:xfrm>
            <a:off x="3031108" y="2344881"/>
            <a:ext cx="817417" cy="17699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8" idx="3"/>
            <a:endCxn id="24" idx="1"/>
          </p:cNvCxnSpPr>
          <p:nvPr/>
        </p:nvCxnSpPr>
        <p:spPr>
          <a:xfrm>
            <a:off x="3031108" y="2694708"/>
            <a:ext cx="817417" cy="1420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24" idx="1"/>
          </p:cNvCxnSpPr>
          <p:nvPr/>
        </p:nvCxnSpPr>
        <p:spPr>
          <a:xfrm>
            <a:off x="3031108" y="3051462"/>
            <a:ext cx="817417" cy="1063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3"/>
            <a:endCxn id="24" idx="1"/>
          </p:cNvCxnSpPr>
          <p:nvPr/>
        </p:nvCxnSpPr>
        <p:spPr>
          <a:xfrm>
            <a:off x="3031108" y="3415143"/>
            <a:ext cx="817417" cy="699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1" idx="3"/>
            <a:endCxn id="24" idx="1"/>
          </p:cNvCxnSpPr>
          <p:nvPr/>
        </p:nvCxnSpPr>
        <p:spPr>
          <a:xfrm>
            <a:off x="3031108" y="3764970"/>
            <a:ext cx="817417" cy="349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2" idx="3"/>
            <a:endCxn id="24" idx="1"/>
          </p:cNvCxnSpPr>
          <p:nvPr/>
        </p:nvCxnSpPr>
        <p:spPr>
          <a:xfrm>
            <a:off x="3031108" y="4114797"/>
            <a:ext cx="8174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3" idx="3"/>
            <a:endCxn id="24" idx="1"/>
          </p:cNvCxnSpPr>
          <p:nvPr/>
        </p:nvCxnSpPr>
        <p:spPr>
          <a:xfrm flipV="1">
            <a:off x="3031108" y="4114797"/>
            <a:ext cx="817417" cy="3567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4" idx="3"/>
            <a:endCxn id="24" idx="1"/>
          </p:cNvCxnSpPr>
          <p:nvPr/>
        </p:nvCxnSpPr>
        <p:spPr>
          <a:xfrm flipV="1">
            <a:off x="3031108" y="4114797"/>
            <a:ext cx="817417" cy="7135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5" idx="3"/>
            <a:endCxn id="24" idx="1"/>
          </p:cNvCxnSpPr>
          <p:nvPr/>
        </p:nvCxnSpPr>
        <p:spPr>
          <a:xfrm flipV="1">
            <a:off x="3031108" y="4114797"/>
            <a:ext cx="817417" cy="1063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9" idx="3"/>
            <a:endCxn id="24" idx="1"/>
          </p:cNvCxnSpPr>
          <p:nvPr/>
        </p:nvCxnSpPr>
        <p:spPr>
          <a:xfrm flipV="1">
            <a:off x="3031108" y="4114797"/>
            <a:ext cx="817417" cy="1716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6311170" y="1870363"/>
            <a:ext cx="1496292" cy="4085650"/>
            <a:chOff x="415636" y="1236518"/>
            <a:chExt cx="1496292" cy="4085650"/>
          </a:xfrm>
        </p:grpSpPr>
        <p:sp>
          <p:nvSpPr>
            <p:cNvPr id="69" name="Rectangle 68"/>
            <p:cNvSpPr/>
            <p:nvPr/>
          </p:nvSpPr>
          <p:spPr>
            <a:xfrm>
              <a:off x="415636" y="1236518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Rank 1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15636" y="1586345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15636" y="1936172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15636" y="229292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15636" y="2656607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15636" y="3006434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15636" y="3356261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7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15636" y="3713015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5636" y="4069769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15636" y="441959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10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5636" y="507278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14,470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88706" y="4426523"/>
              <a:ext cx="5501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4000" b="1" smtClean="0"/>
                <a:t>…</a:t>
              </a:r>
              <a:endParaRPr lang="en-US" sz="4000" b="1" dirty="0"/>
            </a:p>
          </p:txBody>
        </p:sp>
      </p:grpSp>
      <p:cxnSp>
        <p:nvCxnSpPr>
          <p:cNvPr id="81" name="Straight Arrow Connector 80"/>
          <p:cNvCxnSpPr>
            <a:stCxn id="24" idx="3"/>
            <a:endCxn id="69" idx="1"/>
          </p:cNvCxnSpPr>
          <p:nvPr/>
        </p:nvCxnSpPr>
        <p:spPr>
          <a:xfrm flipV="1">
            <a:off x="5344817" y="1995054"/>
            <a:ext cx="966353" cy="2119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24" idx="3"/>
            <a:endCxn id="70" idx="1"/>
          </p:cNvCxnSpPr>
          <p:nvPr/>
        </p:nvCxnSpPr>
        <p:spPr>
          <a:xfrm flipV="1">
            <a:off x="5344817" y="2344881"/>
            <a:ext cx="966353" cy="17699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24" idx="3"/>
            <a:endCxn id="71" idx="1"/>
          </p:cNvCxnSpPr>
          <p:nvPr/>
        </p:nvCxnSpPr>
        <p:spPr>
          <a:xfrm flipV="1">
            <a:off x="5344817" y="2694708"/>
            <a:ext cx="966353" cy="1420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4" idx="3"/>
            <a:endCxn id="72" idx="1"/>
          </p:cNvCxnSpPr>
          <p:nvPr/>
        </p:nvCxnSpPr>
        <p:spPr>
          <a:xfrm flipV="1">
            <a:off x="5344817" y="3051462"/>
            <a:ext cx="966353" cy="1063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24" idx="3"/>
            <a:endCxn id="73" idx="1"/>
          </p:cNvCxnSpPr>
          <p:nvPr/>
        </p:nvCxnSpPr>
        <p:spPr>
          <a:xfrm flipV="1">
            <a:off x="5344817" y="3415143"/>
            <a:ext cx="966353" cy="699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24" idx="3"/>
            <a:endCxn id="74" idx="1"/>
          </p:cNvCxnSpPr>
          <p:nvPr/>
        </p:nvCxnSpPr>
        <p:spPr>
          <a:xfrm flipV="1">
            <a:off x="5344817" y="3764970"/>
            <a:ext cx="966353" cy="349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24" idx="3"/>
            <a:endCxn id="75" idx="1"/>
          </p:cNvCxnSpPr>
          <p:nvPr/>
        </p:nvCxnSpPr>
        <p:spPr>
          <a:xfrm>
            <a:off x="5344817" y="4114797"/>
            <a:ext cx="9663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24" idx="3"/>
            <a:endCxn id="76" idx="1"/>
          </p:cNvCxnSpPr>
          <p:nvPr/>
        </p:nvCxnSpPr>
        <p:spPr>
          <a:xfrm>
            <a:off x="5344817" y="4114797"/>
            <a:ext cx="966353" cy="3567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24" idx="3"/>
            <a:endCxn id="77" idx="1"/>
          </p:cNvCxnSpPr>
          <p:nvPr/>
        </p:nvCxnSpPr>
        <p:spPr>
          <a:xfrm>
            <a:off x="5344817" y="4114797"/>
            <a:ext cx="966353" cy="7135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24" idx="3"/>
            <a:endCxn id="78" idx="1"/>
          </p:cNvCxnSpPr>
          <p:nvPr/>
        </p:nvCxnSpPr>
        <p:spPr>
          <a:xfrm>
            <a:off x="5344817" y="4114797"/>
            <a:ext cx="966353" cy="1063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24" idx="3"/>
            <a:endCxn id="79" idx="1"/>
          </p:cNvCxnSpPr>
          <p:nvPr/>
        </p:nvCxnSpPr>
        <p:spPr>
          <a:xfrm>
            <a:off x="5344817" y="4114797"/>
            <a:ext cx="966353" cy="1716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1060725" y="1061241"/>
            <a:ext cx="256570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non-zero ranks send a status code to Rank 0.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3848525" y="2963940"/>
            <a:ext cx="149629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Rank 0 checks for any invalid status codes.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5776464" y="1060912"/>
            <a:ext cx="256570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Rank 0 broadcasts global status code to all ranks.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Solutions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MPI_Allreduce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O(log</a:t>
            </a:r>
            <a:r>
              <a:rPr lang="en-US" baseline="-25000" dirty="0" smtClean="0"/>
              <a:t>2</a:t>
            </a:r>
            <a:r>
              <a:rPr lang="en-US" dirty="0" smtClean="0"/>
              <a:t> N) vs. O(N)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MPI_Abort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O(1) vs. O(N)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023" y="2540929"/>
            <a:ext cx="8453446" cy="2925618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4799151" y="2864301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96848" y="3111188"/>
            <a:ext cx="3647152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33% runtime improvement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197" y="1031800"/>
            <a:ext cx="8681405" cy="1340208"/>
          </a:xfrm>
        </p:spPr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800" i="1" dirty="0" smtClean="0"/>
              <a:t>“These </a:t>
            </a:r>
            <a:r>
              <a:rPr lang="en-US" sz="2800" i="1" dirty="0"/>
              <a:t>days I get excited about 1-2% speedups that I find....quite unusual to find something of this magnitude these days, especially with just a 2-line fix in the code!  </a:t>
            </a:r>
            <a:r>
              <a:rPr lang="en-US" sz="2800" i="1" dirty="0" smtClean="0"/>
              <a:t>:)”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8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FUN3D Wing-Body-Nacelle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97" y="2837437"/>
            <a:ext cx="4186179" cy="3190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376" y="2837436"/>
            <a:ext cx="4186180" cy="319000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IRMHD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NGC Lunch and Learn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INCITE </a:t>
            </a:r>
            <a:r>
              <a:rPr lang="en-US" dirty="0" err="1"/>
              <a:t>magnetohydrodynamcis</a:t>
            </a:r>
            <a:r>
              <a:rPr lang="en-US" dirty="0"/>
              <a:t> simulation to understand solar winds and coronal heating </a:t>
            </a:r>
          </a:p>
          <a:p>
            <a:pPr lvl="1"/>
            <a:r>
              <a:rPr lang="en-US" dirty="0"/>
              <a:t>First direct numerical simulations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/>
              <a:t>Alfvén</a:t>
            </a:r>
            <a:r>
              <a:rPr lang="en-US" dirty="0"/>
              <a:t> wave (AW) turbulence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extended </a:t>
            </a:r>
            <a:r>
              <a:rPr lang="en-US" dirty="0"/>
              <a:t>solar atmosphere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accounting </a:t>
            </a:r>
            <a:r>
              <a:rPr lang="en-US" dirty="0"/>
              <a:t>for </a:t>
            </a:r>
            <a:r>
              <a:rPr lang="en-US" dirty="0" err="1" smtClean="0"/>
              <a:t>inhomogeneities</a:t>
            </a:r>
            <a:endParaRPr lang="en-US" dirty="0"/>
          </a:p>
          <a:p>
            <a:pPr lvl="1"/>
            <a:r>
              <a:rPr lang="en-US" dirty="0" smtClean="0"/>
              <a:t>Team</a:t>
            </a:r>
            <a:endParaRPr lang="en-US" dirty="0"/>
          </a:p>
          <a:p>
            <a:pPr lvl="2"/>
            <a:r>
              <a:rPr lang="en-US" dirty="0"/>
              <a:t>University of New Hampshire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Jean Perez and Benjamin </a:t>
            </a:r>
            <a:r>
              <a:rPr lang="en-US" dirty="0" err="1"/>
              <a:t>Chandran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ALCF (Tim Williams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University of Oregon (Sameer </a:t>
            </a:r>
            <a:r>
              <a:rPr lang="en-US" dirty="0" err="1"/>
              <a:t>Shende</a:t>
            </a:r>
            <a:r>
              <a:rPr lang="en-US" dirty="0" smtClean="0"/>
              <a:t>) </a:t>
            </a:r>
            <a:endParaRPr lang="en-US" dirty="0"/>
          </a:p>
          <a:p>
            <a:r>
              <a:rPr lang="en-US" dirty="0"/>
              <a:t>IRMHD (Inhomogeneous Reduced </a:t>
            </a:r>
            <a:r>
              <a:rPr lang="en-US" dirty="0" err="1"/>
              <a:t>Magnetohydrodynamics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/>
              <a:t>Fortran 90 and </a:t>
            </a:r>
            <a:r>
              <a:rPr lang="en-US" dirty="0" smtClean="0"/>
              <a:t>MPI</a:t>
            </a:r>
            <a:endParaRPr lang="en-US" dirty="0"/>
          </a:p>
          <a:p>
            <a:pPr lvl="1"/>
            <a:r>
              <a:rPr lang="en-US" dirty="0"/>
              <a:t>Excellent weak and strong scaling </a:t>
            </a:r>
            <a:r>
              <a:rPr lang="en-US" dirty="0" smtClean="0"/>
              <a:t>properties</a:t>
            </a:r>
            <a:endParaRPr lang="en-US" dirty="0"/>
          </a:p>
          <a:p>
            <a:pPr lvl="1"/>
            <a:r>
              <a:rPr lang="en-US" dirty="0"/>
              <a:t>Tested and benchmarked on Intrepid and </a:t>
            </a:r>
            <a:r>
              <a:rPr lang="en-US" dirty="0" smtClean="0"/>
              <a:t>Mira </a:t>
            </a:r>
          </a:p>
          <a:p>
            <a:r>
              <a:rPr lang="en-US" dirty="0"/>
              <a:t>HPC Source article and ALCF </a:t>
            </a:r>
            <a:r>
              <a:rPr lang="en-US" dirty="0" smtClean="0"/>
              <a:t>news</a:t>
            </a:r>
            <a:br>
              <a:rPr lang="en-US" dirty="0" smtClean="0"/>
            </a:br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err="1"/>
              <a:t>www.alcf.anl.gov</a:t>
            </a:r>
            <a:r>
              <a:rPr lang="en-US" sz="2000" dirty="0"/>
              <a:t>/articles</a:t>
            </a:r>
            <a:r>
              <a:rPr lang="en-US" sz="2000" dirty="0" smtClean="0"/>
              <a:t>/furthering</a:t>
            </a:r>
            <a:r>
              <a:rPr lang="en-US" sz="2000" dirty="0"/>
              <a:t>-understanding-coronal-heating-and-solar-wind-</a:t>
            </a:r>
            <a:r>
              <a:rPr lang="en-US" sz="2000" dirty="0" smtClean="0"/>
              <a:t>origin</a:t>
            </a:r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on Intrepid and Mira</a:t>
            </a:r>
            <a:endParaRPr lang="en-US" dirty="0"/>
          </a:p>
        </p:txBody>
      </p:sp>
      <p:pic>
        <p:nvPicPr>
          <p:cNvPr id="9" name="Picture 8" descr="011613-Perez-resiz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477" y="1713553"/>
            <a:ext cx="3465323" cy="1948735"/>
          </a:xfrm>
          <a:prstGeom prst="rect">
            <a:avLst/>
          </a:prstGeom>
        </p:spPr>
      </p:pic>
      <p:pic>
        <p:nvPicPr>
          <p:cNvPr id="10" name="Picture 9" descr="FirefoxScreenSnapz0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472" y="4810381"/>
            <a:ext cx="1567328" cy="112120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Source-based (direct) instrumentation</a:t>
            </a:r>
          </a:p>
          <a:p>
            <a:r>
              <a:rPr lang="en-US" sz="2800" dirty="0" smtClean="0"/>
              <a:t>MPI instrumentation and volume measurement</a:t>
            </a:r>
          </a:p>
          <a:p>
            <a:r>
              <a:rPr lang="en-US" sz="2800" dirty="0" smtClean="0"/>
              <a:t>IRMHD exhibited significant synchronous communication bottlenecks</a:t>
            </a:r>
          </a:p>
          <a:p>
            <a:r>
              <a:rPr lang="en-US" sz="2800" dirty="0" smtClean="0"/>
              <a:t>On 2,408 cores of BG/P: </a:t>
            </a:r>
          </a:p>
          <a:p>
            <a:pPr lvl="1"/>
            <a:r>
              <a:rPr lang="en-US" sz="2400" b="1" dirty="0" err="1" smtClean="0">
                <a:solidFill>
                  <a:schemeClr val="accent2"/>
                </a:solidFill>
              </a:rPr>
              <a:t>MPI_Send</a:t>
            </a:r>
            <a:r>
              <a:rPr lang="en-US" sz="2400" dirty="0" smtClean="0"/>
              <a:t> and </a:t>
            </a:r>
            <a:r>
              <a:rPr lang="en-US" sz="2400" b="1" dirty="0" err="1" smtClean="0">
                <a:solidFill>
                  <a:srgbClr val="FF0900"/>
                </a:solidFill>
              </a:rPr>
              <a:t>MPI_Bcast</a:t>
            </a:r>
            <a:r>
              <a:rPr lang="en-US" sz="2400" dirty="0" smtClean="0">
                <a:solidFill>
                  <a:srgbClr val="FF0900"/>
                </a:solidFill>
              </a:rPr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take significant time</a:t>
            </a:r>
          </a:p>
          <a:p>
            <a:pPr lvl="1"/>
            <a:r>
              <a:rPr lang="en-US" sz="2400" dirty="0" smtClean="0"/>
              <a:t>Opportunities for </a:t>
            </a:r>
            <a:br>
              <a:rPr lang="en-US" sz="2400" dirty="0" smtClean="0"/>
            </a:br>
            <a:r>
              <a:rPr lang="en-US" sz="2400" dirty="0" smtClean="0"/>
              <a:t>communication/</a:t>
            </a:r>
            <a:br>
              <a:rPr lang="en-US" sz="2400" dirty="0" smtClean="0"/>
            </a:br>
            <a:r>
              <a:rPr lang="en-US" sz="2400" dirty="0" smtClean="0"/>
              <a:t>computation overlap </a:t>
            </a:r>
          </a:p>
          <a:p>
            <a:pPr lvl="1"/>
            <a:r>
              <a:rPr lang="en-US" sz="2400" dirty="0" smtClean="0"/>
              <a:t>Identified </a:t>
            </a:r>
            <a:r>
              <a:rPr lang="en-US" sz="2400" dirty="0"/>
              <a:t>possible targets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computation </a:t>
            </a:r>
            <a:r>
              <a:rPr lang="en-US" sz="2400" dirty="0" smtClean="0"/>
              <a:t>improvements</a:t>
            </a:r>
            <a:endParaRPr lang="en-US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Communication Analysis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01060" y="3389509"/>
            <a:ext cx="4573338" cy="2190535"/>
            <a:chOff x="4336265" y="3389509"/>
            <a:chExt cx="4573338" cy="2190535"/>
          </a:xfrm>
        </p:grpSpPr>
        <p:pic>
          <p:nvPicPr>
            <p:cNvPr id="7" name="Picture 6" descr="perez1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6265" y="3389509"/>
              <a:ext cx="4573338" cy="21905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41531" y="3553268"/>
              <a:ext cx="1319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MPI_Barrier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18984" y="5078230"/>
              <a:ext cx="113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MPI_Send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861311" y="3745683"/>
              <a:ext cx="1284544" cy="17691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>
            <a:xfrm flipH="1" flipV="1">
              <a:off x="6542883" y="4707760"/>
              <a:ext cx="1645033" cy="37047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3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Optimization on Intrepid (BG/P)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66956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 2,408 cores, overall execution time reduced from 528.18 core hours to 70.8 core hours </a:t>
            </a:r>
            <a:r>
              <a:rPr lang="en-US" b="1" dirty="0" smtClean="0">
                <a:solidFill>
                  <a:srgbClr val="FF0900"/>
                </a:solidFill>
              </a:rPr>
              <a:t/>
            </a:r>
            <a:br>
              <a:rPr lang="en-US" b="1" dirty="0" smtClean="0">
                <a:solidFill>
                  <a:srgbClr val="FF0900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(&gt;7x improvement)</a:t>
            </a:r>
          </a:p>
          <a:p>
            <a:r>
              <a:rPr lang="en-US" dirty="0" smtClean="0"/>
              <a:t>Non-blocking communication substrate</a:t>
            </a:r>
          </a:p>
          <a:p>
            <a:r>
              <a:rPr lang="en-US" dirty="0" smtClean="0"/>
              <a:t>More efficient implementation of underlying FFT</a:t>
            </a:r>
            <a:endParaRPr lang="en-US" dirty="0"/>
          </a:p>
        </p:txBody>
      </p:sp>
      <p:pic>
        <p:nvPicPr>
          <p:cNvPr id="8" name="Content Placeholder 7" descr="perez2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366838"/>
            <a:ext cx="4038600" cy="45259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Oversubscribe nodes: 32k ranks vs. 16k per node</a:t>
            </a:r>
          </a:p>
          <a:p>
            <a:r>
              <a:rPr lang="en-US" dirty="0" smtClean="0"/>
              <a:t>Overall time improvement: 71.23% of original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Optimization on MIRA (BG/Q)</a:t>
            </a:r>
            <a:endParaRPr lang="en-US" dirty="0"/>
          </a:p>
        </p:txBody>
      </p:sp>
      <p:pic>
        <p:nvPicPr>
          <p:cNvPr id="7" name="Picture 6" descr="PreviewScreenSnapz00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1" y="2254685"/>
            <a:ext cx="5675619" cy="408123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NGC Lunch and Learn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Try it out!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198659" name="Subtitle 6"/>
          <p:cNvSpPr txBox="1">
            <a:spLocks/>
          </p:cNvSpPr>
          <p:nvPr/>
        </p:nvSpPr>
        <p:spPr bwMode="auto">
          <a:xfrm>
            <a:off x="419100" y="32766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>
                <a:latin typeface="Calibri" pitchFamily="-1" charset="0"/>
              </a:rPr>
              <a:t>http</a:t>
            </a:r>
            <a:r>
              <a:rPr lang="en-US" sz="2400" b="1" dirty="0" smtClean="0">
                <a:latin typeface="Calibri" pitchFamily="-1" charset="0"/>
              </a:rPr>
              <a:t>://</a:t>
            </a:r>
            <a:r>
              <a:rPr lang="en-US" sz="2400" b="1" dirty="0" err="1" smtClean="0">
                <a:latin typeface="Calibri" pitchFamily="-1" charset="0"/>
              </a:rPr>
              <a:t>www.taucommander.com</a:t>
            </a:r>
            <a:r>
              <a:rPr lang="en-US" sz="2400" b="1" dirty="0">
                <a:latin typeface="Calibri" pitchFamily="-1" charset="0"/>
              </a:rPr>
              <a:t/>
            </a:r>
            <a:br>
              <a:rPr lang="en-US" sz="2400" b="1" dirty="0">
                <a:latin typeface="Calibri" pitchFamily="-1" charset="0"/>
              </a:rPr>
            </a:br>
            <a:endParaRPr lang="en-US" sz="2400" b="1" dirty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>
                <a:latin typeface="Calibri" pitchFamily="-1" charset="0"/>
              </a:rPr>
              <a:t>http://</a:t>
            </a:r>
            <a:r>
              <a:rPr lang="en-US" sz="2400" b="1" dirty="0" err="1">
                <a:latin typeface="Calibri" pitchFamily="-1" charset="0"/>
              </a:rPr>
              <a:t>www.hpclinux.com</a:t>
            </a:r>
            <a:r>
              <a:rPr lang="en-US" sz="2400" b="1" dirty="0">
                <a:latin typeface="Calibri" pitchFamily="-1" charset="0"/>
              </a:rPr>
              <a:t> [</a:t>
            </a:r>
            <a:r>
              <a:rPr lang="en-US" sz="2400" b="1" dirty="0" err="1">
                <a:latin typeface="Calibri" pitchFamily="-1" charset="0"/>
              </a:rPr>
              <a:t>LiveDVD</a:t>
            </a:r>
            <a:r>
              <a:rPr lang="en-US" sz="2400" b="1" dirty="0" smtClean="0">
                <a:latin typeface="Calibri" pitchFamily="-1" charset="0"/>
              </a:rPr>
              <a:t>]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 smtClean="0">
                <a:latin typeface="Calibri" pitchFamily="-1" charset="0"/>
              </a:rPr>
              <a:t>Free download, open source, BSD license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>
              <a:latin typeface="Calibri" pitchFamily="-1" charset="0"/>
            </a:endParaRPr>
          </a:p>
        </p:txBody>
      </p:sp>
      <p:pic>
        <p:nvPicPr>
          <p:cNvPr id="19866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7100" y="1143000"/>
            <a:ext cx="22098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08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the Press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229" y="4990136"/>
            <a:ext cx="5455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>
                <a:hlinkClick r:id="rId3"/>
              </a:rPr>
              <a:t>http://tau.uoregon.edu/success/</a:t>
            </a:r>
            <a:r>
              <a:rPr lang="en-US" sz="1200" dirty="0" smtClean="0">
                <a:hlinkClick r:id="rId3"/>
              </a:rPr>
              <a:t>irmhd.pdf</a:t>
            </a: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hlinkClick r:id="rId4"/>
              </a:rPr>
              <a:t>http</a:t>
            </a:r>
            <a:r>
              <a:rPr lang="en-US" sz="1200" dirty="0">
                <a:hlinkClick r:id="rId4"/>
              </a:rPr>
              <a:t>://www.defenseindustrydaily.com/Up-to-1471M-to-HPTi-for-DoD-High-Performance-Computing-Work-05688</a:t>
            </a:r>
            <a:r>
              <a:rPr lang="en-US" sz="1200" dirty="0" smtClean="0">
                <a:hlinkClick r:id="rId4"/>
              </a:rPr>
              <a:t>/</a:t>
            </a: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>
                <a:hlinkClick r:id="rId5"/>
              </a:rPr>
              <a:t>http://java.sys-con.com/node/</a:t>
            </a:r>
            <a:r>
              <a:rPr lang="en-US" sz="1200" dirty="0" smtClean="0">
                <a:hlinkClick r:id="rId5"/>
              </a:rPr>
              <a:t>3228954</a:t>
            </a: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>
                <a:hlinkClick r:id="rId6"/>
              </a:rPr>
              <a:t>http://www.bizjournals.com/baltimore/blog/cyberbizblog/2014/02/umbc-tech-park-lures-oregon-</a:t>
            </a:r>
            <a:r>
              <a:rPr lang="en-US" sz="1200" dirty="0" smtClean="0">
                <a:hlinkClick r:id="rId6"/>
              </a:rPr>
              <a:t>software.html</a:t>
            </a:r>
            <a:endParaRPr lang="en-US" sz="1200" dirty="0" smtClean="0"/>
          </a:p>
          <a:p>
            <a:pPr marL="285750" indent="-285750">
              <a:buFont typeface="Arial"/>
              <a:buChar char="•"/>
            </a:pPr>
            <a:endParaRPr lang="en-US" sz="1200" dirty="0"/>
          </a:p>
        </p:txBody>
      </p:sp>
      <p:pic>
        <p:nvPicPr>
          <p:cNvPr id="4" name="Picture 3" descr="PreviewScreenSnapz00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90" y="1114041"/>
            <a:ext cx="3163455" cy="2243357"/>
          </a:xfrm>
          <a:prstGeom prst="rect">
            <a:avLst/>
          </a:prstGeom>
        </p:spPr>
      </p:pic>
      <p:pic>
        <p:nvPicPr>
          <p:cNvPr id="5" name="Picture 4" descr="Google ChromeScreenSnapz00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546" y="1114041"/>
            <a:ext cx="3255818" cy="2680764"/>
          </a:xfrm>
          <a:prstGeom prst="rect">
            <a:avLst/>
          </a:prstGeom>
        </p:spPr>
      </p:pic>
      <p:pic>
        <p:nvPicPr>
          <p:cNvPr id="6" name="Picture 5" descr="Google ChromeScreenSnapz002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86" y="3160380"/>
            <a:ext cx="3751003" cy="1682268"/>
          </a:xfrm>
          <a:prstGeom prst="rect">
            <a:avLst/>
          </a:prstGeom>
        </p:spPr>
      </p:pic>
      <p:pic>
        <p:nvPicPr>
          <p:cNvPr id="7" name="Picture 6" descr="Google ChromeScreenSnapz00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864" y="2474580"/>
            <a:ext cx="3238500" cy="1371600"/>
          </a:xfrm>
          <a:prstGeom prst="rect">
            <a:avLst/>
          </a:prstGeom>
        </p:spPr>
      </p:pic>
      <p:pic>
        <p:nvPicPr>
          <p:cNvPr id="8" name="Picture 7" descr="Google ChromeScreenSnapz003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864" y="3794805"/>
            <a:ext cx="3238500" cy="193265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4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 descr="fz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9147" y="5469966"/>
            <a:ext cx="23622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Department of Energy</a:t>
            </a:r>
          </a:p>
          <a:p>
            <a:pPr lvl="1"/>
            <a:r>
              <a:rPr lang="en-US" dirty="0" smtClean="0"/>
              <a:t>Office of Science</a:t>
            </a:r>
          </a:p>
          <a:p>
            <a:pPr lvl="1"/>
            <a:r>
              <a:rPr lang="en-US" dirty="0" smtClean="0"/>
              <a:t>Argonne National Laboratory</a:t>
            </a:r>
          </a:p>
          <a:p>
            <a:pPr lvl="1"/>
            <a:r>
              <a:rPr lang="en-US" dirty="0" smtClean="0"/>
              <a:t>Oak Ridge National Laboratory</a:t>
            </a:r>
          </a:p>
          <a:p>
            <a:pPr lvl="1"/>
            <a:r>
              <a:rPr lang="en-US" dirty="0" smtClean="0"/>
              <a:t>NNSA/ASC </a:t>
            </a:r>
            <a:r>
              <a:rPr lang="en-US" dirty="0" err="1" smtClean="0"/>
              <a:t>Trilabs</a:t>
            </a:r>
            <a:r>
              <a:rPr lang="en-US" dirty="0" smtClean="0"/>
              <a:t> (SNL, LLNL, LANL)</a:t>
            </a:r>
          </a:p>
          <a:p>
            <a:r>
              <a:rPr lang="en-US" dirty="0" smtClean="0"/>
              <a:t>HPCMP </a:t>
            </a:r>
            <a:r>
              <a:rPr lang="en-US" dirty="0" err="1" smtClean="0"/>
              <a:t>DoD</a:t>
            </a:r>
            <a:r>
              <a:rPr lang="en-US" dirty="0" smtClean="0"/>
              <a:t> PETTT Program</a:t>
            </a:r>
          </a:p>
          <a:p>
            <a:r>
              <a:rPr lang="en-US" dirty="0" smtClean="0"/>
              <a:t>National Science Foundation</a:t>
            </a:r>
          </a:p>
          <a:p>
            <a:pPr lvl="1"/>
            <a:r>
              <a:rPr lang="en-US" dirty="0" err="1" smtClean="0"/>
              <a:t>Glassbox</a:t>
            </a:r>
            <a:r>
              <a:rPr lang="en-US" dirty="0" smtClean="0"/>
              <a:t>, SI-2</a:t>
            </a:r>
          </a:p>
          <a:p>
            <a:r>
              <a:rPr lang="en-US" dirty="0" smtClean="0"/>
              <a:t>University of Tennessee</a:t>
            </a:r>
          </a:p>
          <a:p>
            <a:pPr marL="342900" lvl="2" indent="-342900"/>
            <a:r>
              <a:rPr lang="en-US" sz="3300" dirty="0" smtClean="0"/>
              <a:t>University of New Hampshire </a:t>
            </a:r>
            <a:endParaRPr lang="en-US" sz="2900" dirty="0"/>
          </a:p>
          <a:p>
            <a:pPr marL="800100" lvl="3" indent="-342900"/>
            <a:r>
              <a:rPr lang="en-US" sz="2700" dirty="0" smtClean="0"/>
              <a:t>Jean Perez, Benjamin </a:t>
            </a:r>
            <a:r>
              <a:rPr lang="en-US" sz="2700" dirty="0" err="1" smtClean="0"/>
              <a:t>Chandran</a:t>
            </a:r>
            <a:endParaRPr lang="en-US" sz="2700" dirty="0" smtClean="0"/>
          </a:p>
          <a:p>
            <a:r>
              <a:rPr lang="en-US" dirty="0" smtClean="0"/>
              <a:t>University of Oregon</a:t>
            </a:r>
          </a:p>
          <a:p>
            <a:pPr lvl="1"/>
            <a:r>
              <a:rPr lang="en-US" dirty="0" smtClean="0"/>
              <a:t>Allen D. </a:t>
            </a:r>
            <a:r>
              <a:rPr lang="en-US" dirty="0" err="1" smtClean="0"/>
              <a:t>Malony</a:t>
            </a:r>
            <a:r>
              <a:rPr lang="en-US" dirty="0" smtClean="0"/>
              <a:t>, Sameer </a:t>
            </a:r>
            <a:r>
              <a:rPr lang="en-US" dirty="0" err="1" smtClean="0"/>
              <a:t>Shende</a:t>
            </a:r>
            <a:endParaRPr lang="en-US" dirty="0" smtClean="0"/>
          </a:p>
          <a:p>
            <a:pPr lvl="1"/>
            <a:r>
              <a:rPr lang="en-US" dirty="0" smtClean="0"/>
              <a:t>Kevin Huck, Wyatt Spear</a:t>
            </a:r>
          </a:p>
          <a:p>
            <a:r>
              <a:rPr lang="en-US" dirty="0" smtClean="0"/>
              <a:t>TU Dresden</a:t>
            </a:r>
          </a:p>
          <a:p>
            <a:pPr lvl="1"/>
            <a:r>
              <a:rPr lang="en-US" dirty="0" err="1" smtClean="0"/>
              <a:t>Holger</a:t>
            </a:r>
            <a:r>
              <a:rPr lang="en-US" dirty="0" smtClean="0"/>
              <a:t> </a:t>
            </a:r>
            <a:r>
              <a:rPr lang="en-US" dirty="0" err="1" smtClean="0"/>
              <a:t>Brunst</a:t>
            </a:r>
            <a:r>
              <a:rPr lang="en-US" dirty="0" smtClean="0"/>
              <a:t>, Andreas </a:t>
            </a:r>
            <a:r>
              <a:rPr lang="en-US" dirty="0" err="1" smtClean="0"/>
              <a:t>Knupfer</a:t>
            </a:r>
            <a:endParaRPr lang="en-US" dirty="0" smtClean="0"/>
          </a:p>
          <a:p>
            <a:pPr lvl="1"/>
            <a:r>
              <a:rPr lang="en-US" dirty="0" smtClean="0"/>
              <a:t>Wolfgang Nagel</a:t>
            </a:r>
          </a:p>
          <a:p>
            <a:r>
              <a:rPr lang="en-US" dirty="0" smtClean="0"/>
              <a:t>Research Centre </a:t>
            </a:r>
            <a:r>
              <a:rPr lang="en-US" dirty="0" err="1" smtClean="0"/>
              <a:t>Jülich</a:t>
            </a:r>
            <a:endParaRPr lang="en-US" dirty="0" smtClean="0"/>
          </a:p>
          <a:p>
            <a:pPr lvl="1"/>
            <a:r>
              <a:rPr lang="en-US" dirty="0" smtClean="0"/>
              <a:t>Bernd Mohr</a:t>
            </a:r>
          </a:p>
          <a:p>
            <a:pPr lvl="1"/>
            <a:r>
              <a:rPr lang="en-US" dirty="0" smtClean="0"/>
              <a:t>Felix Wolf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635262" y="6492875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7" name="Picture 4" descr="office_of_scien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2472" y="1295856"/>
            <a:ext cx="1668463" cy="517525"/>
          </a:xfrm>
          <a:prstGeom prst="rect">
            <a:avLst/>
          </a:prstGeom>
          <a:noFill/>
        </p:spPr>
      </p:pic>
      <p:pic>
        <p:nvPicPr>
          <p:cNvPr id="8" name="Picture 6" descr="LAN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8512" y="5708091"/>
            <a:ext cx="2132013" cy="61277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2131" y="3879224"/>
            <a:ext cx="795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O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8512" y="1067256"/>
            <a:ext cx="762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2657" y="4776073"/>
            <a:ext cx="15668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3041024"/>
            <a:ext cx="819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19024" y="2668715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nsf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349" y="3879224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2061" y="2143732"/>
            <a:ext cx="2690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ACTS-logo-small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66088" y="4057383"/>
            <a:ext cx="6445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sandialogo.gi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46700" y="5000061"/>
            <a:ext cx="12636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pnnl_logo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618" y="2808455"/>
            <a:ext cx="10937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uologo.gif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6088" y="2073402"/>
            <a:ext cx="8382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Logo1_230x80_tweiss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139933"/>
            <a:ext cx="132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argonne_logo.jpg                                               000AA94FMacintosh HD                   7C2604DF: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1063900"/>
            <a:ext cx="1486597" cy="63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1071" y="6492875"/>
            <a:ext cx="4491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 Inc. unless marked otherwise.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TAU Performance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5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PAPI: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PAPI documentation </a:t>
            </a:r>
            <a:r>
              <a:rPr lang="en-US" sz="1800" dirty="0" smtClean="0">
                <a:ea typeface="ＭＳ Ｐゴシック" charset="0"/>
              </a:rPr>
              <a:t>is </a:t>
            </a:r>
            <a:r>
              <a:rPr lang="en-US" sz="1800" dirty="0">
                <a:ea typeface="ＭＳ Ｐゴシック" charset="0"/>
              </a:rPr>
              <a:t>available from the PAPI website:</a:t>
            </a: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 </a:t>
            </a:r>
            <a:r>
              <a:rPr lang="en-US" sz="1800" b="1" dirty="0">
                <a:ea typeface="ＭＳ Ｐゴシック" charset="0"/>
                <a:hlinkClick r:id=""/>
              </a:rPr>
              <a:t>http://icl.cs.utk.edu/papi/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TAU: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TAU Users Guide and papers available from the TAU website: </a:t>
            </a:r>
            <a:r>
              <a:rPr lang="en-US" sz="1800" b="1" u="sng" dirty="0">
                <a:ea typeface="ＭＳ Ｐゴシック" charset="0"/>
                <a:hlinkClick r:id=""/>
              </a:rPr>
              <a:t>http://tau.uoregon.edu/</a:t>
            </a:r>
            <a:endParaRPr lang="en-US" sz="1800" b="1" u="sng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VAMPIR: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VAMPIR </a:t>
            </a:r>
            <a:r>
              <a:rPr lang="en-US" sz="1800" dirty="0" smtClean="0">
                <a:ea typeface="ＭＳ Ｐゴシック" charset="0"/>
              </a:rPr>
              <a:t>website:</a:t>
            </a:r>
            <a:endParaRPr lang="en-US" sz="1800" dirty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http://www.vampir.eu/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>
                <a:ea typeface="ＭＳ Ｐゴシック" charset="0"/>
                <a:cs typeface="ＭＳ Ｐゴシック" charset="0"/>
              </a:rPr>
              <a:t>Scalasca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>
                <a:ea typeface="ＭＳ Ｐゴシック" charset="0"/>
              </a:rPr>
              <a:t>Scalasca</a:t>
            </a:r>
            <a:r>
              <a:rPr lang="en-US" sz="1800" dirty="0">
                <a:ea typeface="ＭＳ Ｐゴシック" charset="0"/>
              </a:rPr>
              <a:t> documentation </a:t>
            </a:r>
            <a:r>
              <a:rPr lang="en-US" sz="1800" dirty="0" smtClean="0">
                <a:ea typeface="ＭＳ Ｐゴシック" charset="0"/>
              </a:rPr>
              <a:t>page:</a:t>
            </a:r>
            <a:endParaRPr lang="en-US" sz="1800" dirty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http://www.scalasca.org/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ＭＳ Ｐゴシック" charset="0"/>
              </a:rPr>
              <a:t>Eclipse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PTP: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Documentation available from the Eclipse PTP website:</a:t>
            </a: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http://www.eclipse.org/ptp/</a:t>
            </a:r>
            <a:endParaRPr lang="en-US" sz="1800" dirty="0">
              <a:ea typeface="ＭＳ Ｐゴシック" charset="0"/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Online References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3188509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 your Fortran code uses free format in .f files (fixed is default for .f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):</a:t>
            </a: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1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optPdtF95Opts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="-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free" -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5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use the compiler based instrumentation instead of PDT (source-based):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700" dirty="0">
                <a:solidFill>
                  <a:srgbClr val="000000"/>
                </a:solidFill>
                <a:ea typeface="ＭＳ Ｐゴシック" charset="0"/>
                <a:cs typeface="Courier New"/>
              </a:rPr>
              <a:t>% export TAU_OPTIONS</a:t>
            </a:r>
            <a:r>
              <a:rPr lang="en-US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7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optCompInst</a:t>
            </a:r>
            <a:r>
              <a:rPr lang="en-US" altLang="ja-JP" sz="17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7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7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 your Fortran code uses C preprocessor directives (#include, #</a:t>
            </a:r>
            <a:r>
              <a:rPr lang="en-US" sz="1600" b="1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ifdef</a:t>
            </a: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#</a:t>
            </a:r>
            <a:r>
              <a:rPr lang="en-US" sz="1600" b="1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endif</a:t>
            </a: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</a:t>
            </a:r>
            <a:b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optPreProcess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–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5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use an instrumentation specification file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</a:t>
            </a:r>
            <a:b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</a:t>
            </a:r>
            <a:b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	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optTauSelectFile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select.tau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optPreProcess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’</a:t>
            </a: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Compiling Fortran Codes with TAU </a:t>
            </a:r>
          </a:p>
        </p:txBody>
      </p:sp>
      <p:sp>
        <p:nvSpPr>
          <p:cNvPr id="4" name="Folded Corner 3"/>
          <p:cNvSpPr/>
          <p:nvPr/>
        </p:nvSpPr>
        <p:spPr>
          <a:xfrm>
            <a:off x="764135" y="4510329"/>
            <a:ext cx="3695987" cy="1630120"/>
          </a:xfrm>
          <a:prstGeom prst="foldedCorne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BEGIN_INSTRUMENT_SECTION</a:t>
            </a:r>
          </a:p>
          <a:p>
            <a:pPr lvl="1" indent="-457200"/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loops </a:t>
            </a:r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file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*" 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="#"</a:t>
            </a:r>
            <a:endParaRPr lang="en-US" altLang="ja-JP" sz="13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memory file="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foo.f90" 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=”#"</a:t>
            </a:r>
            <a:endParaRPr lang="en-US" sz="1300" dirty="0" smtClean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io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file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abc.f90" 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="FOO"</a:t>
            </a:r>
            <a:endParaRPr lang="en-US" altLang="ja-JP" sz="13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END_INSTRUMENT_SECTION</a:t>
            </a:r>
            <a:endParaRPr lang="en-US" sz="17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4135" y="4120219"/>
            <a:ext cx="258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</a:t>
            </a:r>
            <a:r>
              <a:rPr lang="en-US" sz="2000" b="1" dirty="0" err="1" smtClean="0"/>
              <a:t>select.tau</a:t>
            </a:r>
            <a:r>
              <a:rPr lang="en-US" sz="2000" b="1" dirty="0" smtClean="0"/>
              <a:t> file</a:t>
            </a:r>
            <a:endParaRPr lang="en-US" sz="20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AutoShape 3"/>
          <p:cNvSpPr>
            <a:spLocks noGrp="1" noChangeArrowheads="1"/>
          </p:cNvSpPr>
          <p:nvPr>
            <p:ph idx="1"/>
          </p:nvPr>
        </p:nvSpPr>
        <p:spPr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TAU_MAKEFILE=$</a:t>
            </a: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TAU/</a:t>
            </a:r>
            <a:r>
              <a:rPr lang="en-US" sz="16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Makefile.tau-</a:t>
            </a:r>
            <a:r>
              <a:rPr lang="en-US" sz="1600" b="1" dirty="0" err="1" smtClean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papi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-mpi-pdt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TAU_OPTIONS=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optTauSelectFile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=</a:t>
            </a:r>
            <a:r>
              <a:rPr lang="en-US" altLang="ja-JP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select.tau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 –</a:t>
            </a:r>
            <a:r>
              <a:rPr lang="en-US" altLang="ja-JP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optVerbose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’</a:t>
            </a:r>
            <a:endParaRPr lang="en-US" altLang="ja-JP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cat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select.tau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BEGIN_INSTRUMENT_SECTION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loops routine=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#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END_INSTRUMENT_SECTION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PATH=$TAU_ROOT/bin:$PATH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make F90=tau_f90.sh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(Or edit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Makefile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and change F90=tau_f90.sh)</a:t>
            </a:r>
            <a:endParaRPr lang="en-US" sz="16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smtClean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export </a:t>
            </a:r>
            <a:r>
              <a:rPr lang="en-US" sz="16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TAU_METRICS=</a:t>
            </a:r>
            <a:r>
              <a:rPr lang="en-US" sz="1600" b="1" dirty="0" smtClean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TIME:PAPI_FP_INS:PAPI_L1_DCM</a:t>
            </a:r>
            <a:endParaRPr lang="en-US" sz="16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 -</a:t>
            </a:r>
            <a:r>
              <a:rPr lang="en-US" sz="16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np</a:t>
            </a: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 4 ./</a:t>
            </a:r>
            <a:r>
              <a:rPr lang="en-US" sz="16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1600" b="1" dirty="0" smtClean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-–pack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	Move the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file to your desktop.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Choose Options -&gt; Show Derived Metrics Panel -&gt; 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PAPI_FP_INS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, click 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/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TIME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, click 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Apply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  and choose the derived metric.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>
                <a:ea typeface="ＭＳ Ｐゴシック" charset="0"/>
                <a:cs typeface="ＭＳ Ｐゴシック" charset="0"/>
              </a:rPr>
              <a:t>Generate a PAPI profile with 2 or more counters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AutoShape 3"/>
          <p:cNvSpPr>
            <a:spLocks noGrp="1" noChangeArrowheads="1"/>
          </p:cNvSpPr>
          <p:nvPr>
            <p:ph idx="1"/>
          </p:nvPr>
        </p:nvSpPr>
        <p:spPr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export TAU_MAKEFILE=$TAU/</a:t>
            </a:r>
            <a:r>
              <a:rPr lang="en-US" sz="20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Makefile.tau-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papi-mpi-pdt</a:t>
            </a:r>
            <a:endParaRPr lang="en-US" sz="20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export PATH=$TAU_ROOT/bin:$PATH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export TAU_OPTIONS=</a:t>
            </a:r>
            <a:r>
              <a:rPr lang="ja-JP" alt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20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20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optTrackIO</a:t>
            </a:r>
            <a:r>
              <a:rPr lang="en-US" altLang="ja-JP" sz="20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 dirty="0">
                <a:latin typeface="Courier New" charset="0"/>
                <a:ea typeface="ＭＳ Ｐゴシック" charset="0"/>
                <a:cs typeface="ＭＳ Ｐゴシック" charset="0"/>
              </a:rPr>
              <a:t>–</a:t>
            </a:r>
            <a:r>
              <a:rPr lang="en-US" altLang="ja-JP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optVerbose</a:t>
            </a:r>
            <a:r>
              <a:rPr lang="ja-JP" alt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b="1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make CC=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tau_cc.sh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CXX=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tau_cxx.sh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F90=tau_f90.sh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–n 4 ./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20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–pack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ioprofile.ppk</a:t>
            </a:r>
            <a:endParaRPr lang="en-US" sz="20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2000" b="1" dirty="0">
                <a:solidFill>
                  <a:srgbClr val="FF09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export </a:t>
            </a:r>
            <a:r>
              <a:rPr lang="en-US" sz="2000" b="1" dirty="0" smtClean="0">
                <a:solidFill>
                  <a:srgbClr val="FF09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TAU_TRACK_IO_PARAMS=1</a:t>
            </a:r>
            <a:endParaRPr lang="en-US" sz="2000" b="1" dirty="0">
              <a:solidFill>
                <a:srgbClr val="FF09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–n 4 ./</a:t>
            </a:r>
            <a:r>
              <a:rPr lang="en-US" sz="20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2000" b="1" dirty="0"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Tracking I/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O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PDT: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 err="1"/>
              <a:t>wget</a:t>
            </a:r>
            <a:r>
              <a:rPr lang="en-US" sz="2000" dirty="0"/>
              <a:t> http://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 smtClean="0"/>
              <a:t>pdt.tgz</a:t>
            </a:r>
            <a:endParaRPr lang="en-US" sz="2000" dirty="0"/>
          </a:p>
          <a:p>
            <a:pPr lvl="1"/>
            <a:r>
              <a:rPr lang="en-US" sz="2000" dirty="0"/>
              <a:t>./</a:t>
            </a:r>
            <a:r>
              <a:rPr lang="en-US" sz="2000" dirty="0" smtClean="0"/>
              <a:t>configure –prefix=&lt;dir&gt;; </a:t>
            </a:r>
            <a:r>
              <a:rPr lang="en-US" sz="2000" dirty="0"/>
              <a:t>make ; make install</a:t>
            </a:r>
            <a:endParaRPr lang="en-US" dirty="0" smtClean="0"/>
          </a:p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TAU: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wget</a:t>
            </a:r>
            <a:r>
              <a:rPr lang="en-US" sz="2000" dirty="0"/>
              <a:t> http://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/>
              <a:t>tau.tgz</a:t>
            </a:r>
            <a:endParaRPr lang="en-US" sz="2000" dirty="0"/>
          </a:p>
          <a:p>
            <a:pPr lvl="1"/>
            <a:r>
              <a:rPr lang="en-US" sz="2000" dirty="0"/>
              <a:t> ./configure</a:t>
            </a:r>
            <a:r>
              <a:rPr lang="en-US" sz="2000" dirty="0" smtClean="0"/>
              <a:t> -</a:t>
            </a:r>
            <a:r>
              <a:rPr lang="en-US" sz="2000" dirty="0" err="1" smtClean="0"/>
              <a:t>bfd</a:t>
            </a:r>
            <a:r>
              <a:rPr lang="en-US" sz="2000" dirty="0" smtClean="0"/>
              <a:t>=download -</a:t>
            </a:r>
            <a:r>
              <a:rPr lang="en-US" sz="2000" dirty="0" err="1" smtClean="0"/>
              <a:t>pdt</a:t>
            </a:r>
            <a:r>
              <a:rPr lang="en-US" sz="2000" dirty="0"/>
              <a:t>=&lt;dir&gt;</a:t>
            </a:r>
            <a:r>
              <a:rPr lang="en-US" sz="2000" dirty="0" smtClean="0"/>
              <a:t> -</a:t>
            </a:r>
            <a:r>
              <a:rPr lang="en-US" sz="2000" dirty="0" err="1" smtClean="0"/>
              <a:t>papi</a:t>
            </a:r>
            <a:r>
              <a:rPr lang="en-US" sz="2000" dirty="0" smtClean="0"/>
              <a:t>=&lt;dir&gt; ...</a:t>
            </a:r>
          </a:p>
          <a:p>
            <a:pPr lvl="1"/>
            <a:r>
              <a:rPr lang="en-US" sz="2000" dirty="0"/>
              <a:t>make install</a:t>
            </a:r>
            <a:endParaRPr lang="en-US" sz="2000" dirty="0" smtClean="0"/>
          </a:p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Using TAU: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/>
              <a:t>export TAU_MAKEFILE=&lt;</a:t>
            </a:r>
            <a:r>
              <a:rPr lang="en-US" sz="2000" dirty="0" err="1"/>
              <a:t>taudir</a:t>
            </a:r>
            <a:r>
              <a:rPr lang="en-US" sz="2000" dirty="0"/>
              <a:t>&gt;</a:t>
            </a:r>
            <a:r>
              <a:rPr lang="en-US" sz="2000" dirty="0" smtClean="0"/>
              <a:t>/&lt;arch&gt;/lib</a:t>
            </a:r>
            <a:r>
              <a:rPr lang="en-US" sz="2000" dirty="0"/>
              <a:t>/</a:t>
            </a:r>
            <a:r>
              <a:rPr lang="en-US" sz="2000" dirty="0" err="1"/>
              <a:t>Makefile.tau</a:t>
            </a:r>
            <a:r>
              <a:rPr lang="en-US" sz="2000" dirty="0" smtClean="0"/>
              <a:t>-&lt;TAGS&gt;</a:t>
            </a:r>
          </a:p>
          <a:p>
            <a:pPr lvl="1"/>
            <a:r>
              <a:rPr lang="en-US" sz="2000" dirty="0"/>
              <a:t>make CC=</a:t>
            </a:r>
            <a:r>
              <a:rPr lang="en-US" sz="2000" dirty="0" err="1"/>
              <a:t>tau_cc.sh</a:t>
            </a:r>
            <a:r>
              <a:rPr lang="en-US" sz="2000" dirty="0"/>
              <a:t>   CXX=</a:t>
            </a:r>
            <a:r>
              <a:rPr lang="en-US" sz="2000" dirty="0" err="1"/>
              <a:t>tau_cxx.sh</a:t>
            </a:r>
            <a:r>
              <a:rPr lang="en-US" sz="2000" dirty="0"/>
              <a:t>   F90=tau_f90.</a:t>
            </a:r>
            <a:r>
              <a:rPr lang="en-US" sz="2000" dirty="0" smtClean="0"/>
              <a:t>sh</a:t>
            </a:r>
            <a:endParaRPr lang="en-US" dirty="0">
              <a:ea typeface="ＭＳ Ｐゴシック" pitchFamily="-1" charset="-128"/>
            </a:endParaRPr>
          </a:p>
          <a:p>
            <a:pPr marL="0" indent="0">
              <a:buFont typeface="Arial" pitchFamily="-1" charset="0"/>
              <a:buChar char="•"/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251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and Configuring TAU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298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1400" dirty="0" smtClean="0"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1400" dirty="0" err="1" smtClean="0">
                <a:ea typeface="ＭＳ Ｐゴシック" pitchFamily="-1" charset="-128"/>
                <a:cs typeface="ＭＳ Ｐゴシック" pitchFamily="-1" charset="-128"/>
              </a:rPr>
              <a:t>tau_compiler.sh</a:t>
            </a:r>
            <a:endParaRPr lang="en-US" sz="14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optVerbose</a:t>
            </a:r>
            <a:r>
              <a:rPr lang="en-US" sz="1400" dirty="0" smtClean="0"/>
              <a:t>				Turn on verbose debugging messages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optCompInst</a:t>
            </a:r>
            <a:r>
              <a:rPr lang="en-US" sz="1400" dirty="0" smtClean="0">
                <a:solidFill>
                  <a:srgbClr val="FF0000"/>
                </a:solidFill>
              </a:rPr>
              <a:t>	</a:t>
            </a:r>
            <a:r>
              <a:rPr lang="en-US" sz="1400" dirty="0" smtClean="0"/>
              <a:t>		Use compiler based instrumentation</a:t>
            </a:r>
          </a:p>
          <a:p>
            <a:pPr lvl="1" eaLnBrk="1" hangingPunct="1">
              <a:buFont typeface="Wingdings" pitchFamily="-1" charset="2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optNoCompInst</a:t>
            </a:r>
            <a:r>
              <a:rPr lang="en-US" sz="1400" dirty="0" smtClean="0"/>
              <a:t>			Do not revert to compiler instrumentation if source instrumentation fails.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﻿-</a:t>
            </a:r>
            <a:r>
              <a:rPr lang="en-US" sz="1400" dirty="0" err="1" smtClean="0">
                <a:solidFill>
                  <a:srgbClr val="FF0000"/>
                </a:solidFill>
              </a:rPr>
              <a:t>optTrackIO</a:t>
            </a:r>
            <a:r>
              <a:rPr lang="en-US" sz="1400" dirty="0" smtClean="0"/>
              <a:t>         			Wrap POSIX I/O call and calculates </a:t>
            </a:r>
            <a:r>
              <a:rPr lang="en-US" sz="1400" dirty="0" err="1" smtClean="0"/>
              <a:t>vol</a:t>
            </a:r>
            <a:r>
              <a:rPr lang="en-US" sz="1400" dirty="0" smtClean="0"/>
              <a:t>/</a:t>
            </a:r>
            <a:r>
              <a:rPr lang="en-US" sz="1400" dirty="0" err="1" smtClean="0"/>
              <a:t>bw</a:t>
            </a:r>
            <a:r>
              <a:rPr lang="en-US" sz="1400" dirty="0" smtClean="0"/>
              <a:t> of I/O operations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﻿-</a:t>
            </a:r>
            <a:r>
              <a:rPr lang="en-US" sz="1400" dirty="0" err="1" smtClean="0">
                <a:solidFill>
                  <a:srgbClr val="FF0000"/>
                </a:solidFill>
              </a:rPr>
              <a:t>optMemDbg</a:t>
            </a:r>
            <a:r>
              <a:rPr lang="en-US" sz="1400" dirty="0" smtClean="0"/>
              <a:t>         			Runtime bounds checking (see TAU_MEMDBG_* </a:t>
            </a:r>
            <a:r>
              <a:rPr lang="en-US" sz="1400" dirty="0" err="1" smtClean="0"/>
              <a:t>env</a:t>
            </a:r>
            <a:r>
              <a:rPr lang="en-US" sz="1400" dirty="0" smtClean="0"/>
              <a:t> </a:t>
            </a:r>
            <a:r>
              <a:rPr lang="en-US" sz="1400" dirty="0" err="1" smtClean="0"/>
              <a:t>vars</a:t>
            </a:r>
            <a:r>
              <a:rPr lang="en-US" sz="1400" dirty="0" smtClean="0"/>
              <a:t>) 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optKeepFiles</a:t>
            </a:r>
            <a:r>
              <a:rPr lang="en-US" sz="1400" dirty="0" smtClean="0"/>
              <a:t>         			Does not remove intermediate .</a:t>
            </a:r>
            <a:r>
              <a:rPr lang="en-US" sz="1400" dirty="0" err="1" smtClean="0"/>
              <a:t>pdb</a:t>
            </a:r>
            <a:r>
              <a:rPr lang="en-US" sz="1400" dirty="0" smtClean="0"/>
              <a:t> and .inst.* files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optPreProcess</a:t>
            </a:r>
            <a:r>
              <a:rPr lang="en-US" sz="1400" dirty="0" smtClean="0"/>
              <a:t>         		Preprocess sources (</a:t>
            </a:r>
            <a:r>
              <a:rPr lang="en-US" sz="1400" dirty="0" err="1" smtClean="0"/>
              <a:t>OpenMP</a:t>
            </a:r>
            <a:r>
              <a:rPr lang="en-US" sz="1400" dirty="0" smtClean="0"/>
              <a:t>, Fortran) before instrumentation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optTauSelectFile</a:t>
            </a:r>
            <a:r>
              <a:rPr lang="en-US" sz="1400" dirty="0" smtClean="0">
                <a:solidFill>
                  <a:srgbClr val="FF0000"/>
                </a:solidFill>
              </a:rPr>
              <a:t>=</a:t>
            </a:r>
            <a:r>
              <a:rPr lang="ja-JP" altLang="en-US" sz="1400" dirty="0" smtClean="0">
                <a:solidFill>
                  <a:srgbClr val="FF0000"/>
                </a:solidFill>
                <a:ea typeface="ＭＳ Ｐゴシック" pitchFamily="-1" charset="-128"/>
              </a:rPr>
              <a:t>”</a:t>
            </a:r>
            <a:r>
              <a:rPr lang="en-US" altLang="ja-JP" sz="1400" dirty="0" smtClean="0">
                <a:solidFill>
                  <a:srgbClr val="FF0000"/>
                </a:solidFill>
              </a:rPr>
              <a:t>&lt;file&gt;"</a:t>
            </a:r>
            <a:r>
              <a:rPr lang="en-US" altLang="ja-JP" sz="1400" dirty="0" smtClean="0"/>
              <a:t> 	Specify selective instrumentation file for </a:t>
            </a:r>
            <a:r>
              <a:rPr lang="en-US" altLang="ja-JP" sz="1400" i="1" dirty="0" err="1" smtClean="0"/>
              <a:t>tau_instrumentor</a:t>
            </a:r>
            <a:endParaRPr lang="en-US" altLang="ja-JP" sz="1400" i="1" dirty="0" smtClean="0"/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optTauWrapFile</a:t>
            </a:r>
            <a:r>
              <a:rPr lang="en-US" sz="1400" dirty="0" smtClean="0">
                <a:solidFill>
                  <a:srgbClr val="FF0000"/>
                </a:solidFill>
              </a:rPr>
              <a:t>=</a:t>
            </a:r>
            <a:r>
              <a:rPr lang="ja-JP" altLang="en-US" sz="1400" dirty="0" smtClean="0">
                <a:solidFill>
                  <a:srgbClr val="FF0000"/>
                </a:solidFill>
                <a:ea typeface="ＭＳ Ｐゴシック" pitchFamily="-1" charset="-128"/>
              </a:rPr>
              <a:t>”</a:t>
            </a:r>
            <a:r>
              <a:rPr lang="en-US" altLang="ja-JP" sz="1400" dirty="0" smtClean="0">
                <a:solidFill>
                  <a:srgbClr val="FF0000"/>
                </a:solidFill>
              </a:rPr>
              <a:t>&lt;file&gt;"</a:t>
            </a:r>
            <a:r>
              <a:rPr lang="en-US" altLang="ja-JP" sz="1400" dirty="0" smtClean="0"/>
              <a:t> 	Specify path to </a:t>
            </a:r>
            <a:r>
              <a:rPr lang="en-US" altLang="ja-JP" sz="1400" i="1" dirty="0" err="1" smtClean="0"/>
              <a:t>link_options.tau</a:t>
            </a:r>
            <a:r>
              <a:rPr lang="en-US" altLang="ja-JP" sz="1400" i="1" dirty="0" smtClean="0"/>
              <a:t> </a:t>
            </a:r>
            <a:r>
              <a:rPr lang="en-US" altLang="ja-JP" sz="1400" dirty="0" smtClean="0"/>
              <a:t>generated by</a:t>
            </a:r>
            <a:r>
              <a:rPr lang="en-US" altLang="ja-JP" sz="1400" i="1" dirty="0" smtClean="0"/>
              <a:t> </a:t>
            </a:r>
            <a:r>
              <a:rPr lang="en-US" altLang="ja-JP" sz="1400" i="1" dirty="0" err="1" smtClean="0"/>
              <a:t>tau_gen_wrapper</a:t>
            </a:r>
            <a:endParaRPr lang="en-US" altLang="ja-JP" sz="1400" i="1" dirty="0" smtClean="0"/>
          </a:p>
          <a:p>
            <a:pPr lvl="1" eaLnBrk="1" hangingPunct="1"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optHeaderInst</a:t>
            </a:r>
            <a:r>
              <a:rPr lang="en-US" sz="1400" dirty="0" smtClean="0">
                <a:solidFill>
                  <a:srgbClr val="FF0000"/>
                </a:solidFill>
              </a:rPr>
              <a:t>	</a:t>
            </a:r>
            <a:r>
              <a:rPr lang="en-US" sz="1400" dirty="0" smtClean="0"/>
              <a:t> 		Enable Instrumentation of headers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optTrackUPCR</a:t>
            </a:r>
            <a:r>
              <a:rPr lang="en-US" sz="1400" dirty="0" smtClean="0"/>
              <a:t>        		Track UPC runtime layer routines (used with </a:t>
            </a:r>
            <a:r>
              <a:rPr lang="en-US" sz="1400" dirty="0" err="1" smtClean="0"/>
              <a:t>tau_upc.sh</a:t>
            </a:r>
            <a:r>
              <a:rPr lang="en-US" sz="1400" dirty="0" smtClean="0"/>
              <a:t>)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-optPdtF95Opts=""</a:t>
            </a:r>
            <a:r>
              <a:rPr lang="en-US" sz="1400" dirty="0" smtClean="0"/>
              <a:t> 		Add options for Fortran parser in PDT (f95parse/</a:t>
            </a:r>
            <a:r>
              <a:rPr lang="en-US" sz="1400" dirty="0" err="1" smtClean="0"/>
              <a:t>gfparse</a:t>
            </a:r>
            <a:r>
              <a:rPr lang="en-US" sz="1400" dirty="0" smtClean="0"/>
              <a:t>) …</a:t>
            </a:r>
            <a:endParaRPr lang="en-US" sz="1400" dirty="0"/>
          </a:p>
        </p:txBody>
      </p:sp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+mn-lt"/>
                <a:ea typeface="ＭＳ Ｐゴシック" pitchFamily="-1" charset="-128"/>
                <a:cs typeface="ＭＳ Ｐゴシック" pitchFamily="-1" charset="-128"/>
              </a:rPr>
              <a:t>Compile-Time Options (TAU_OPTIONS)</a:t>
            </a:r>
            <a:endParaRPr lang="en-US" dirty="0"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20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Runtime Environment Variables</a:t>
            </a:r>
          </a:p>
        </p:txBody>
      </p:sp>
      <p:graphicFrame>
        <p:nvGraphicFramePr>
          <p:cNvPr id="4" name="Group 63"/>
          <p:cNvGraphicFramePr>
            <a:graphicFrameLocks noGrp="1"/>
          </p:cNvGraphicFramePr>
          <p:nvPr>
            <p:extLst/>
          </p:nvPr>
        </p:nvGraphicFramePr>
        <p:xfrm>
          <a:off x="346075" y="1001318"/>
          <a:ext cx="8451850" cy="5211840"/>
        </p:xfrm>
        <a:graphic>
          <a:graphicData uri="http://schemas.openxmlformats.org/drawingml/2006/table">
            <a:tbl>
              <a:tblPr/>
              <a:tblGrid>
                <a:gridCol w="2554287"/>
                <a:gridCol w="881063"/>
                <a:gridCol w="5016500"/>
              </a:tblGrid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callpath profiling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TAU_TRACK_MEMORY_LEAKS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leak detection (for use with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TAU_MEMDBG_PROTECT_ABOVE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bounds checking for dynamically allocated arrays. (Use with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memory_debug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).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TAU_CALLPATH_DEPTH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depth of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 Setting to 0 generates no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routine information, setting to 1 generates flat profile and context events have just parent information (e.g., Heap Entry: foo)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TAU_TRACK_IO_PARAMS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with –optTrackIO or tau_exec –io captures arguments of I/O calls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TAU_TRACK_SIGNALS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 debugging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callstack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info when a program crashes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TAU_COMM_MATRIX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generates communication matrix display using context events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0 turns off throttling. Enabled by default to remove instrumentation in lightweight routines that are called frequently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TAU_THROTTLE_NUMCALLS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100000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number of calls before testing for throttling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TAU_THROTTLE_PERCALL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value in microseconds. Throttle a routine if it is called over 100000 times and takes less than 10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usec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of inclusive time per call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TAU_COMPENSATE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runtime compensation of instrumentation overhead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TAU_PROFILE_FORMAT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Profile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“merged” generates a single file. “snapshot” generates xml format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TAU_METRICS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TIME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a comma separated list generates other metrics. (e.g., TIME:P_VIRTUAL_TIME:PAPI_FP_INS:PAPI_NATIVE_&lt;event&gt;\\:&lt;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subevent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&gt;)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Partnerships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801330" y="1088229"/>
            <a:ext cx="7541340" cy="4364689"/>
            <a:chOff x="207819" y="1088229"/>
            <a:chExt cx="7541340" cy="4364689"/>
          </a:xfrm>
        </p:grpSpPr>
        <p:pic>
          <p:nvPicPr>
            <p:cNvPr id="6" name="Picture 5" descr="MSFT_logo_Web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1088229"/>
              <a:ext cx="4272897" cy="914400"/>
            </a:xfrm>
            <a:prstGeom prst="rect">
              <a:avLst/>
            </a:prstGeom>
          </p:spPr>
        </p:pic>
        <p:pic>
          <p:nvPicPr>
            <p:cNvPr id="7" name="Picture 6" descr="nvidia-horizontal-cropp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2297196"/>
              <a:ext cx="4279392" cy="1239665"/>
            </a:xfrm>
            <a:prstGeom prst="rect">
              <a:avLst/>
            </a:prstGeom>
          </p:spPr>
        </p:pic>
        <p:pic>
          <p:nvPicPr>
            <p:cNvPr id="8" name="Picture 7" descr="Intel-logo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6621" y="1088229"/>
              <a:ext cx="2762538" cy="1828800"/>
            </a:xfrm>
            <a:prstGeom prst="rect">
              <a:avLst/>
            </a:prstGeom>
          </p:spPr>
        </p:pic>
        <p:pic>
          <p:nvPicPr>
            <p:cNvPr id="9" name="Picture 8" descr="CEA_logotype2012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3729" y="3243118"/>
              <a:ext cx="2241847" cy="1828800"/>
            </a:xfrm>
            <a:prstGeom prst="rect">
              <a:avLst/>
            </a:prstGeom>
          </p:spPr>
        </p:pic>
        <p:pic>
          <p:nvPicPr>
            <p:cNvPr id="11" name="Picture 10" descr="Cray-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3793860"/>
              <a:ext cx="4279392" cy="496409"/>
            </a:xfrm>
            <a:prstGeom prst="rect">
              <a:avLst/>
            </a:prstGeom>
          </p:spPr>
        </p:pic>
        <p:pic>
          <p:nvPicPr>
            <p:cNvPr id="18" name="Picture 17" descr="DoD_HPCMP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4690918"/>
              <a:ext cx="3590925" cy="7620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91566" y="5320269"/>
            <a:ext cx="7960868" cy="963637"/>
            <a:chOff x="207819" y="5320269"/>
            <a:chExt cx="7960868" cy="963637"/>
          </a:xfrm>
        </p:grpSpPr>
        <p:pic>
          <p:nvPicPr>
            <p:cNvPr id="10" name="Picture 9" descr="UO_logo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19" y="5815733"/>
              <a:ext cx="2627986" cy="468173"/>
            </a:xfrm>
            <a:prstGeom prst="rect">
              <a:avLst/>
            </a:prstGeom>
          </p:spPr>
        </p:pic>
        <p:pic>
          <p:nvPicPr>
            <p:cNvPr id="12" name="Picture 11" descr="gwt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7849" y="5471106"/>
              <a:ext cx="2133600" cy="812800"/>
            </a:xfrm>
            <a:prstGeom prst="rect">
              <a:avLst/>
            </a:prstGeom>
          </p:spPr>
        </p:pic>
        <p:pic>
          <p:nvPicPr>
            <p:cNvPr id="14" name="Picture 13" descr="tu_logo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3493" y="5703779"/>
              <a:ext cx="1426461" cy="475487"/>
            </a:xfrm>
            <a:prstGeom prst="rect">
              <a:avLst/>
            </a:prstGeom>
          </p:spPr>
        </p:pic>
        <p:pic>
          <p:nvPicPr>
            <p:cNvPr id="21" name="Picture 20" descr="Rogue-Wave-Software-logo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1998" y="5320269"/>
              <a:ext cx="1016689" cy="893632"/>
            </a:xfrm>
            <a:prstGeom prst="rect">
              <a:avLst/>
            </a:prstGeom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ParaTools LTD in </a:t>
            </a:r>
            <a:r>
              <a:rPr lang="en-US" dirty="0" err="1" smtClean="0"/>
              <a:t>Daresburry</a:t>
            </a:r>
            <a:r>
              <a:rPr lang="en-US" dirty="0" smtClean="0"/>
              <a:t> UK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 Inc. unless otherwise marked.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5484" y="1055235"/>
            <a:ext cx="84130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Located in the </a:t>
            </a:r>
            <a:r>
              <a:rPr lang="en-US" sz="2800" dirty="0" err="1" smtClean="0"/>
              <a:t>Sci</a:t>
            </a:r>
            <a:r>
              <a:rPr lang="en-US" sz="2800" dirty="0" smtClean="0"/>
              <a:t>-Tech </a:t>
            </a:r>
            <a:r>
              <a:rPr lang="en-US" sz="2800" dirty="0" err="1" smtClean="0"/>
              <a:t>Daresburry</a:t>
            </a:r>
            <a:r>
              <a:rPr lang="en-US" sz="2800" dirty="0" smtClean="0"/>
              <a:t> Innovation Centre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In </a:t>
            </a:r>
            <a:r>
              <a:rPr lang="en-US" sz="2800" dirty="0"/>
              <a:t>partnership with STFC Daresbury </a:t>
            </a:r>
            <a:r>
              <a:rPr lang="en-US" sz="2800" dirty="0" smtClean="0"/>
              <a:t>Laboratory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Luke </a:t>
            </a:r>
            <a:r>
              <a:rPr lang="en-US" sz="2000" dirty="0"/>
              <a:t>Mason </a:t>
            </a:r>
            <a:r>
              <a:rPr lang="en-US" sz="2000" dirty="0" smtClean="0"/>
              <a:t>co-PI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65484" y="2696391"/>
            <a:ext cx="8413031" cy="3503660"/>
            <a:chOff x="359770" y="1006928"/>
            <a:chExt cx="8413031" cy="35036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781951" y="1476965"/>
              <a:ext cx="3418114" cy="2563586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59770" y="1006928"/>
              <a:ext cx="5583830" cy="3503660"/>
              <a:chOff x="359770" y="1006928"/>
              <a:chExt cx="5583830" cy="350366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9770" y="1006928"/>
                <a:ext cx="2743200" cy="17145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0400" y="1006928"/>
                <a:ext cx="2743200" cy="17145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119" y="2796088"/>
                <a:ext cx="2743200" cy="17145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0400" y="2796088"/>
                <a:ext cx="2743200" cy="17145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88460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0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18275</TotalTime>
  <Words>3363</Words>
  <Application>Microsoft Macintosh PowerPoint</Application>
  <PresentationFormat>On-screen Show (4:3)</PresentationFormat>
  <Paragraphs>765</Paragraphs>
  <Slides>78</Slides>
  <Notes>24</Notes>
  <HiddenSlides>4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2" baseType="lpstr">
      <vt:lpstr>Calibri</vt:lpstr>
      <vt:lpstr>CMR10</vt:lpstr>
      <vt:lpstr>CMTI10</vt:lpstr>
      <vt:lpstr>Comic Sans MS</vt:lpstr>
      <vt:lpstr>Courier</vt:lpstr>
      <vt:lpstr>Courier New</vt:lpstr>
      <vt:lpstr>Lucida Console</vt:lpstr>
      <vt:lpstr>ＭＳ Ｐゴシック</vt:lpstr>
      <vt:lpstr>Times</vt:lpstr>
      <vt:lpstr>Times New Roman</vt:lpstr>
      <vt:lpstr>Wingdings</vt:lpstr>
      <vt:lpstr>Arial</vt:lpstr>
      <vt:lpstr>Office Theme</vt:lpstr>
      <vt:lpstr>???</vt:lpstr>
      <vt:lpstr>PowerPoint Presentation</vt:lpstr>
      <vt:lpstr>Contact Info</vt:lpstr>
      <vt:lpstr>Northrop Grumman Cync Program</vt:lpstr>
      <vt:lpstr>ParaTools</vt:lpstr>
      <vt:lpstr>ParaTools Accelerates Software</vt:lpstr>
      <vt:lpstr>Products and Services</vt:lpstr>
      <vt:lpstr>In the Press</vt:lpstr>
      <vt:lpstr>Partnerships</vt:lpstr>
      <vt:lpstr>ParaTools LTD in Daresburry UK</vt:lpstr>
      <vt:lpstr>NASA, DOD, DOE, Industry</vt:lpstr>
      <vt:lpstr>High Performance Cybersecurity</vt:lpstr>
      <vt:lpstr>Secure Intelligent Runtime Environment (SIREN)</vt:lpstr>
      <vt:lpstr>Low Overhead Application Isolation</vt:lpstr>
      <vt:lpstr>User-space Threat Quantification</vt:lpstr>
      <vt:lpstr>The Tau Performance System</vt:lpstr>
      <vt:lpstr>The TAU Performance System®</vt:lpstr>
      <vt:lpstr>Use Cases</vt:lpstr>
      <vt:lpstr>TAU Supports All Platforms</vt:lpstr>
      <vt:lpstr>Instrumentation at Every System Layer</vt:lpstr>
      <vt:lpstr>Types of Event Data</vt:lpstr>
      <vt:lpstr>Event Measurement</vt:lpstr>
      <vt:lpstr>Inclusive vs. Exclusive Measurements</vt:lpstr>
      <vt:lpstr>How Much Data do you Want?</vt:lpstr>
      <vt:lpstr>Multi-Language Debugging</vt:lpstr>
      <vt:lpstr>How Much Time per Code Region?</vt:lpstr>
      <vt:lpstr>How Many Instructions per Code Region?</vt:lpstr>
      <vt:lpstr>How Many L1/L2/L3 Cache Misses?</vt:lpstr>
      <vt:lpstr>How Much Memory Does the Code Use?</vt:lpstr>
      <vt:lpstr>How Much Memory Does the Code Use?</vt:lpstr>
      <vt:lpstr>Where is Memory Allocated / Deallocated?</vt:lpstr>
      <vt:lpstr>What are the I/O Characteristics?</vt:lpstr>
      <vt:lpstr>What are the I/O Characteristics?</vt:lpstr>
      <vt:lpstr>How Much Time is Spent in Collectives?</vt:lpstr>
      <vt:lpstr>What is the Application Structure?</vt:lpstr>
      <vt:lpstr>Application Callgraph Navigation</vt:lpstr>
      <vt:lpstr>3D Profile Visualization</vt:lpstr>
      <vt:lpstr>3D Communication Visualization</vt:lpstr>
      <vt:lpstr>3D Topology Visualization</vt:lpstr>
      <vt:lpstr>How Well Does Each Routine Scale?</vt:lpstr>
      <vt:lpstr>Which Events Correlate with Runtime?</vt:lpstr>
      <vt:lpstr>When do Events Occur?</vt:lpstr>
      <vt:lpstr>What Caused My Application to Crash?</vt:lpstr>
      <vt:lpstr>What Caused My Application to Crash?</vt:lpstr>
      <vt:lpstr>What Caused My Application to Crash?</vt:lpstr>
      <vt:lpstr>Performance Provenance</vt:lpstr>
      <vt:lpstr>Case Study: Strand Solver</vt:lpstr>
      <vt:lpstr>DoD CFD Applications</vt:lpstr>
      <vt:lpstr>Target Platform: x86_64 + Xeon Phi</vt:lpstr>
      <vt:lpstr>Initial Profile</vt:lpstr>
      <vt:lpstr>Nonblocking MPI and Optimized I/O</vt:lpstr>
      <vt:lpstr>65% Runtime Reduction (~2x faster)</vt:lpstr>
      <vt:lpstr>Cray XC30</vt:lpstr>
      <vt:lpstr>Use Appropriate Stripe &amp; Buffered I/O</vt:lpstr>
      <vt:lpstr>Case Study: NASA FUN3D</vt:lpstr>
      <vt:lpstr>FUN3D Wing-Body-Nacelle</vt:lpstr>
      <vt:lpstr>FUN3D Profile shows a hot spot</vt:lpstr>
      <vt:lpstr>MPI_Bcast in Unstacked Bar Chart</vt:lpstr>
      <vt:lpstr>Callpath Profile</vt:lpstr>
      <vt:lpstr>Broad histogram indicates bottleneck.</vt:lpstr>
      <vt:lpstr>What’s going on here?</vt:lpstr>
      <vt:lpstr>Two Solutions</vt:lpstr>
      <vt:lpstr>FUN3D Wing-Body-Nacelle</vt:lpstr>
      <vt:lpstr>Case Study: IRMHD</vt:lpstr>
      <vt:lpstr>IRMHD on Intrepid and Mira</vt:lpstr>
      <vt:lpstr>IRMHD Communication Analysis</vt:lpstr>
      <vt:lpstr>IRMHD Optimization on Intrepid (BG/P)</vt:lpstr>
      <vt:lpstr>IRMHD Optimization on MIRA (BG/Q)</vt:lpstr>
      <vt:lpstr>Conclusion</vt:lpstr>
      <vt:lpstr>Try it out!</vt:lpstr>
      <vt:lpstr>Acknowledgements</vt:lpstr>
      <vt:lpstr>Reference</vt:lpstr>
      <vt:lpstr>Online References</vt:lpstr>
      <vt:lpstr>Compiling Fortran Codes with TAU </vt:lpstr>
      <vt:lpstr>Generate a PAPI profile with 2 or more counters</vt:lpstr>
      <vt:lpstr>Tracking I/O</vt:lpstr>
      <vt:lpstr>Installing and Configuring TAU</vt:lpstr>
      <vt:lpstr>Compile-Time Options (TAU_OPTIONS)</vt:lpstr>
      <vt:lpstr>Runtime Environment Variables</vt:lpstr>
    </vt:vector>
  </TitlesOfParts>
  <Company>ParaTools, Inc.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Intuitive Performance Engineering  at the Exascale  with TAU and TAU Commander</dc:title>
  <dc:creator>John Linford</dc:creator>
  <cp:lastModifiedBy>John Linford</cp:lastModifiedBy>
  <cp:revision>933</cp:revision>
  <cp:lastPrinted>2015-02-14T15:52:41Z</cp:lastPrinted>
  <dcterms:created xsi:type="dcterms:W3CDTF">2014-07-30T16:00:04Z</dcterms:created>
  <dcterms:modified xsi:type="dcterms:W3CDTF">2017-06-28T19:47:54Z</dcterms:modified>
</cp:coreProperties>
</file>