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78914" autoAdjust="0"/>
  </p:normalViewPr>
  <p:slideViewPr>
    <p:cSldViewPr snapToGrid="0" snapToObjects="1">
      <p:cViewPr varScale="1">
        <p:scale>
          <a:sx n="126" d="100"/>
          <a:sy n="126" d="100"/>
        </p:scale>
        <p:origin x="10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07ACF-D4AD-F041-B5C4-F08D5B16873D}" type="datetimeFigureOut">
              <a:rPr lang="en-US" smtClean="0"/>
              <a:t>9/8/17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DD156-6AF2-A640-A995-E6C8E3A12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09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0056-DF4A-3745-AA01-D153CE69C132}" type="datetimeFigureOut">
              <a:rPr lang="en-US" smtClean="0"/>
              <a:t>9/8/17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C41BE-FD6E-8A4C-9F34-513CE688F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38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C41BE-FD6E-8A4C-9F34-513CE688F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85801" y="2946584"/>
            <a:ext cx="7772400" cy="809953"/>
            <a:chOff x="-1" y="0"/>
            <a:chExt cx="9144001" cy="809953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-1" y="507538"/>
              <a:ext cx="9144001" cy="302415"/>
              <a:chOff x="-1" y="507538"/>
              <a:chExt cx="9144001" cy="302415"/>
            </a:xfrm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1" name="Rectangle 10"/>
              <p:cNvSpPr/>
              <p:nvPr userDrawn="1"/>
            </p:nvSpPr>
            <p:spPr>
              <a:xfrm>
                <a:off x="1" y="586906"/>
                <a:ext cx="9143999" cy="1005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0" y="507538"/>
                <a:ext cx="1143000" cy="30241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-1" y="537300"/>
                <a:ext cx="3657600" cy="2011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64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paratools_small_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8240"/>
            <a:ext cx="1435206" cy="30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9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2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5680"/>
            <a:ext cx="2057400" cy="5252721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5681"/>
            <a:ext cx="6019800" cy="525272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1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97" y="1031799"/>
            <a:ext cx="8681405" cy="53041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1635262" y="6492875"/>
            <a:ext cx="6172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 userDrawn="1">
            <p:ph type="title"/>
          </p:nvPr>
        </p:nvSpPr>
        <p:spPr>
          <a:xfrm>
            <a:off x="0" y="-20619"/>
            <a:ext cx="9144000" cy="63728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3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22313" y="3732996"/>
            <a:ext cx="7772400" cy="755089"/>
            <a:chOff x="-1" y="0"/>
            <a:chExt cx="9144001" cy="755089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-1" y="507538"/>
              <a:ext cx="9144001" cy="247551"/>
              <a:chOff x="-1" y="507538"/>
              <a:chExt cx="9144001" cy="247551"/>
            </a:xfrm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11" name="Rectangle 10"/>
              <p:cNvSpPr/>
              <p:nvPr userDrawn="1"/>
            </p:nvSpPr>
            <p:spPr>
              <a:xfrm>
                <a:off x="1" y="586906"/>
                <a:ext cx="9143999" cy="1005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0" y="507538"/>
                <a:ext cx="1143000" cy="24755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-1" y="537301"/>
                <a:ext cx="3657600" cy="18287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64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ln>
            <a:noFill/>
          </a:ln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paratools_small_shado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8240"/>
            <a:ext cx="1435206" cy="30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0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197" y="1031799"/>
            <a:ext cx="4206240" cy="53041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362" y="1031799"/>
            <a:ext cx="4206240" cy="53041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2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97" y="1031799"/>
            <a:ext cx="42062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97" y="1671560"/>
            <a:ext cx="4206240" cy="4664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055" y="1031799"/>
            <a:ext cx="42062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1055" y="1671560"/>
            <a:ext cx="4206240" cy="46643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5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5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5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031798"/>
            <a:ext cx="5252002" cy="53041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196" y="1031798"/>
            <a:ext cx="3200400" cy="5304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2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25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 rot="10800000">
            <a:off x="1" y="6441445"/>
            <a:ext cx="9143999" cy="10058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162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8" name="Rectangle 27"/>
          <p:cNvSpPr/>
          <p:nvPr userDrawn="1"/>
        </p:nvSpPr>
        <p:spPr>
          <a:xfrm rot="10800000">
            <a:off x="1" y="6492874"/>
            <a:ext cx="9144000" cy="3651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" y="0"/>
            <a:ext cx="9144001" cy="809953"/>
            <a:chOff x="-1" y="0"/>
            <a:chExt cx="9144001" cy="809953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1" y="507538"/>
              <a:ext cx="9144001" cy="302415"/>
              <a:chOff x="-1" y="507538"/>
              <a:chExt cx="9144001" cy="302415"/>
            </a:xfrm>
            <a:effectLst>
              <a:outerShdw blurRad="50800" dist="38100" dir="5400000" algn="tl" rotWithShape="0">
                <a:srgbClr val="000000">
                  <a:alpha val="43000"/>
                </a:srgbClr>
              </a:outerShdw>
            </a:effectLst>
          </p:grpSpPr>
          <p:sp>
            <p:nvSpPr>
              <p:cNvPr id="23" name="Rectangle 22"/>
              <p:cNvSpPr/>
              <p:nvPr userDrawn="1"/>
            </p:nvSpPr>
            <p:spPr>
              <a:xfrm>
                <a:off x="1" y="586906"/>
                <a:ext cx="9143999" cy="10058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4" name="Rectangle 23"/>
              <p:cNvSpPr/>
              <p:nvPr userDrawn="1"/>
            </p:nvSpPr>
            <p:spPr>
              <a:xfrm>
                <a:off x="0" y="507538"/>
                <a:ext cx="1143000" cy="30241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5" name="Rectangle 24"/>
              <p:cNvSpPr/>
              <p:nvPr userDrawn="1"/>
            </p:nvSpPr>
            <p:spPr>
              <a:xfrm>
                <a:off x="-1" y="537300"/>
                <a:ext cx="3657600" cy="20116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  <p:sp>
          <p:nvSpPr>
            <p:cNvPr id="22" name="Rectangle 21"/>
            <p:cNvSpPr/>
            <p:nvPr userDrawn="1"/>
          </p:nvSpPr>
          <p:spPr>
            <a:xfrm>
              <a:off x="0" y="0"/>
              <a:ext cx="9144000" cy="6400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0" y="-20619"/>
            <a:ext cx="9144000" cy="637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28197" y="1031800"/>
            <a:ext cx="8681405" cy="529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264" y="6492875"/>
            <a:ext cx="6167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002358" y="6492875"/>
            <a:ext cx="907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6AED-BC71-3D4D-8309-CF5F710814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paratools_small_shadow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38240"/>
            <a:ext cx="1435206" cy="30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1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fo@paratool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486" y="1082706"/>
            <a:ext cx="8453028" cy="2509046"/>
          </a:xfrm>
        </p:spPr>
        <p:txBody>
          <a:bodyPr>
            <a:noAutofit/>
          </a:bodyPr>
          <a:lstStyle/>
          <a:p>
            <a:r>
              <a:rPr lang="en-US" sz="4800" dirty="0" smtClean="0"/>
              <a:t>TAU, TAU Commander, and </a:t>
            </a:r>
            <a:r>
              <a:rPr lang="en-US" sz="4800" dirty="0" err="1" smtClean="0"/>
              <a:t>OpenSHMEM</a:t>
            </a:r>
            <a:r>
              <a:rPr lang="en-US" sz="4800" dirty="0" smtClean="0"/>
              <a:t> @</a:t>
            </a:r>
            <a:r>
              <a:rPr lang="en-US" sz="4800" dirty="0" err="1" smtClean="0"/>
              <a:t>bwtech</a:t>
            </a:r>
            <a:endParaRPr lang="en-US" sz="4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46829" y="5549010"/>
            <a:ext cx="3850341" cy="1045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8 September 2017</a:t>
            </a:r>
          </a:p>
          <a:p>
            <a:r>
              <a:rPr lang="en-US" sz="1600" dirty="0" smtClean="0"/>
              <a:t>Baltimore, MD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ParaTools,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8:30: Get coffee, order lunch</a:t>
            </a:r>
          </a:p>
          <a:p>
            <a:r>
              <a:rPr lang="en-US" dirty="0" smtClean="0"/>
              <a:t>8:40-9:30: </a:t>
            </a:r>
            <a:r>
              <a:rPr lang="en-US" b="1" dirty="0" smtClean="0"/>
              <a:t>TAU </a:t>
            </a:r>
            <a:r>
              <a:rPr lang="en-US" b="1" dirty="0"/>
              <a:t>and TAU </a:t>
            </a:r>
            <a:r>
              <a:rPr lang="en-US" b="1" dirty="0" smtClean="0"/>
              <a:t>Commander</a:t>
            </a:r>
          </a:p>
          <a:p>
            <a:r>
              <a:rPr lang="en-US" dirty="0" smtClean="0"/>
              <a:t>9:30-9:45: Break</a:t>
            </a:r>
          </a:p>
          <a:p>
            <a:r>
              <a:rPr lang="en-US" dirty="0" smtClean="0"/>
              <a:t>9:45-10:45: </a:t>
            </a:r>
            <a:r>
              <a:rPr lang="en-US" b="1" dirty="0"/>
              <a:t>Profiling </a:t>
            </a:r>
            <a:r>
              <a:rPr lang="en-US" b="1" dirty="0" err="1" smtClean="0"/>
              <a:t>OpenSHMEM</a:t>
            </a:r>
            <a:r>
              <a:rPr lang="en-US" b="1" dirty="0" smtClean="0"/>
              <a:t>, CUDA, OpenCL</a:t>
            </a:r>
          </a:p>
          <a:p>
            <a:r>
              <a:rPr lang="en-US" dirty="0" smtClean="0"/>
              <a:t>10:45-11:00: Break</a:t>
            </a:r>
          </a:p>
          <a:p>
            <a:r>
              <a:rPr lang="en-US" dirty="0" smtClean="0"/>
              <a:t>11:00-11:30: </a:t>
            </a:r>
            <a:r>
              <a:rPr lang="en-US" b="1" dirty="0"/>
              <a:t>Profiling </a:t>
            </a:r>
            <a:r>
              <a:rPr lang="en-US" b="1" dirty="0" err="1"/>
              <a:t>OpenSHMEM</a:t>
            </a:r>
            <a:r>
              <a:rPr lang="en-US" b="1" dirty="0"/>
              <a:t>, CUDA, OpenCL</a:t>
            </a:r>
            <a:endParaRPr lang="en-US" b="1" dirty="0" smtClean="0"/>
          </a:p>
          <a:p>
            <a:r>
              <a:rPr lang="en-US" dirty="0" smtClean="0"/>
              <a:t>11:30-12:00: </a:t>
            </a:r>
            <a:r>
              <a:rPr lang="en-US" b="1" dirty="0" smtClean="0"/>
              <a:t>ParaTools </a:t>
            </a:r>
            <a:r>
              <a:rPr lang="en-US" b="1" dirty="0" err="1" smtClean="0"/>
              <a:t>ThreadSpotter</a:t>
            </a:r>
            <a:endParaRPr lang="en-US" b="1" dirty="0" smtClean="0"/>
          </a:p>
          <a:p>
            <a:r>
              <a:rPr lang="en-US" dirty="0" smtClean="0"/>
              <a:t>12:00-1:00 : Lunch</a:t>
            </a:r>
          </a:p>
          <a:p>
            <a:r>
              <a:rPr lang="en-US" dirty="0" smtClean="0"/>
              <a:t>1:00-2:45: Hands-on</a:t>
            </a:r>
          </a:p>
          <a:p>
            <a:r>
              <a:rPr lang="en-US" dirty="0" smtClean="0"/>
              <a:t>2:45-3:00: Break</a:t>
            </a:r>
          </a:p>
          <a:p>
            <a:r>
              <a:rPr lang="en-US" dirty="0" smtClean="0"/>
              <a:t>3:00-5:00: Hands-on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an account from the table on your left</a:t>
            </a:r>
          </a:p>
          <a:p>
            <a:endParaRPr lang="en-US" dirty="0"/>
          </a:p>
          <a:p>
            <a:r>
              <a:rPr lang="en-US" dirty="0" err="1" smtClean="0"/>
              <a:t>ssh</a:t>
            </a:r>
            <a:r>
              <a:rPr lang="en-US" smtClean="0"/>
              <a:t> studentXX@talapas-ln1.uoregon.edu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Phone</a:t>
            </a:r>
            <a:r>
              <a:rPr lang="cs-CZ" dirty="0"/>
              <a:t>: </a:t>
            </a:r>
            <a:r>
              <a:rPr lang="cs-CZ" dirty="0" smtClean="0"/>
              <a:t>541-913-8797</a:t>
            </a:r>
          </a:p>
          <a:p>
            <a:pPr marL="0" indent="0" algn="ctr">
              <a:buNone/>
            </a:pPr>
            <a:r>
              <a:rPr lang="cs-CZ" dirty="0" smtClean="0"/>
              <a:t>Fax</a:t>
            </a:r>
            <a:r>
              <a:rPr lang="cs-CZ" dirty="0"/>
              <a:t>: 541-343-6086 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info@paratools.com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ParaTools</a:t>
            </a:r>
            <a:r>
              <a:rPr lang="cs-CZ" dirty="0"/>
              <a:t>, Inc. </a:t>
            </a:r>
            <a:br>
              <a:rPr lang="cs-CZ" dirty="0"/>
            </a:br>
            <a:r>
              <a:rPr lang="cs-CZ" dirty="0"/>
              <a:t>2836 </a:t>
            </a:r>
            <a:r>
              <a:rPr lang="cs-CZ" dirty="0" err="1"/>
              <a:t>Kincaid</a:t>
            </a:r>
            <a:r>
              <a:rPr lang="cs-CZ" dirty="0"/>
              <a:t> St. </a:t>
            </a:r>
            <a:br>
              <a:rPr lang="cs-CZ" dirty="0"/>
            </a:br>
            <a:r>
              <a:rPr lang="cs-CZ" dirty="0"/>
              <a:t>Eugene, OR 97405, USA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11071" y="6492875"/>
            <a:ext cx="449122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ParaTools, Inc.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6AED-BC71-3D4D-8309-CF5F710814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09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17670</TotalTime>
  <Words>114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TAU, TAU Commander, and OpenSHMEM @bwtech</vt:lpstr>
      <vt:lpstr>Schedule</vt:lpstr>
      <vt:lpstr>Training System</vt:lpstr>
      <vt:lpstr>Contact Info</vt:lpstr>
    </vt:vector>
  </TitlesOfParts>
  <Company>ParaTools, Inc.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Intuitive Performance Engineering  at the Exascale  with TAU and TAU Commander</dc:title>
  <dc:creator>John Linford</dc:creator>
  <cp:lastModifiedBy>John Linford</cp:lastModifiedBy>
  <cp:revision>857</cp:revision>
  <dcterms:created xsi:type="dcterms:W3CDTF">2014-07-30T16:00:04Z</dcterms:created>
  <dcterms:modified xsi:type="dcterms:W3CDTF">2017-09-08T12:27:24Z</dcterms:modified>
</cp:coreProperties>
</file>